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0"/>
  </p:notesMasterIdLst>
  <p:sldIdLst>
    <p:sldId id="265" r:id="rId3"/>
    <p:sldId id="269" r:id="rId4"/>
    <p:sldId id="359" r:id="rId5"/>
    <p:sldId id="275" r:id="rId6"/>
    <p:sldId id="360" r:id="rId7"/>
    <p:sldId id="290" r:id="rId8"/>
    <p:sldId id="303" r:id="rId9"/>
    <p:sldId id="304" r:id="rId10"/>
    <p:sldId id="309" r:id="rId11"/>
    <p:sldId id="308" r:id="rId12"/>
    <p:sldId id="307" r:id="rId13"/>
    <p:sldId id="310" r:id="rId14"/>
    <p:sldId id="315" r:id="rId15"/>
    <p:sldId id="314" r:id="rId16"/>
    <p:sldId id="313" r:id="rId17"/>
    <p:sldId id="316" r:id="rId18"/>
    <p:sldId id="332" r:id="rId19"/>
    <p:sldId id="331" r:id="rId20"/>
    <p:sldId id="330" r:id="rId21"/>
    <p:sldId id="329" r:id="rId22"/>
    <p:sldId id="328" r:id="rId23"/>
    <p:sldId id="327" r:id="rId24"/>
    <p:sldId id="326" r:id="rId25"/>
    <p:sldId id="325" r:id="rId26"/>
    <p:sldId id="323" r:id="rId27"/>
    <p:sldId id="333" r:id="rId28"/>
    <p:sldId id="264" r:id="rId29"/>
    <p:sldId id="273" r:id="rId30"/>
    <p:sldId id="361" r:id="rId31"/>
    <p:sldId id="281" r:id="rId32"/>
    <p:sldId id="282" r:id="rId33"/>
    <p:sldId id="335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62" r:id="rId43"/>
    <p:sldId id="299" r:id="rId44"/>
    <p:sldId id="300" r:id="rId45"/>
    <p:sldId id="301" r:id="rId46"/>
    <p:sldId id="302" r:id="rId47"/>
    <p:sldId id="337" r:id="rId48"/>
    <p:sldId id="338" r:id="rId49"/>
    <p:sldId id="305" r:id="rId50"/>
    <p:sldId id="306" r:id="rId51"/>
    <p:sldId id="339" r:id="rId52"/>
    <p:sldId id="340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63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1"/>
    <a:srgbClr val="EBF1F9"/>
    <a:srgbClr val="E5E6E8"/>
    <a:srgbClr val="B28659"/>
    <a:srgbClr val="E5D8C9"/>
    <a:srgbClr val="FDC467"/>
    <a:srgbClr val="05264E"/>
    <a:srgbClr val="3F668F"/>
    <a:srgbClr val="4A7ECA"/>
    <a:srgbClr val="E8C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8BC36-D23E-41A1-A5CF-8C973B2B46DB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D241-D1FA-46E0-BE01-AB42469F0B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632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5EA3-C5C6-49E8-98D3-3999C50F1119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7F0-B288-42C2-9BA4-E94C784C10F5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C7D46-E275-4649-9F99-FF385DA18498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8C754-159B-46AE-B107-AF4811E144FC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17267-154D-4844-8036-ACC7C8F1D19F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237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7AD9F-947B-428E-ADC4-A991D91F8175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129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DB42-3D13-415C-B0FC-5988047A0B61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52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63782-F225-4312-B921-CBC2C53E2F32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62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76311-7FBF-4578-ACE2-AED0D8B137CE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2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F0B-59E8-4806-A6FE-436D57948148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20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B8E5-AA77-4738-A1A0-C396B1C9D4FE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33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CE5E-7F52-441E-B2F1-C7CE3214DF8C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DD78-E5D5-429F-A7DB-90982974AE8B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3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3B223-D587-4233-9491-6C6F56E4C875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37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EB7F0-E307-4D29-A8C5-724B7DE645B2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27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84C2-E522-4533-A8F3-3D5C64933725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659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F22F-80E3-4054-A79E-F46751E3630E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5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264B-55BC-41B4-B86B-433D8B393983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2F44-6B9E-4B03-A0B7-82FCBAFB908B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5FFB-BC22-44A6-8778-9FA2369A871A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895F-1A0D-4ACD-B439-1666F77354E9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8C3B-86DF-40C4-887F-F7387E14DF1E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C9AE-C30C-4149-9DCE-3C3419B81FFE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8334-994B-40ED-BF26-41E17F0C6020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E77A5-489F-47B2-AEB5-5545E1E2E684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FAA46-FBCD-4869-9F79-EB09A5F49C32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87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150616" y="2967335"/>
            <a:ext cx="7959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데이터베이스 </a:t>
            </a:r>
            <a:r>
              <a:rPr lang="ko-KR" altLang="en-US" sz="5400" b="1" dirty="0" err="1">
                <a:solidFill>
                  <a:schemeClr val="bg1"/>
                </a:solidFill>
              </a:rPr>
              <a:t>텀프로젝트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3773890" y="3952220"/>
            <a:ext cx="4644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5</a:t>
            </a:r>
            <a:r>
              <a:rPr lang="ko-KR" altLang="en-US" sz="2800" dirty="0">
                <a:solidFill>
                  <a:schemeClr val="bg1"/>
                </a:solidFill>
              </a:rPr>
              <a:t>조 공용 자전거 관리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D2C56-A996-079F-DC07-1D70670DCFA5}"/>
              </a:ext>
            </a:extLst>
          </p:cNvPr>
          <p:cNvSpPr txBox="1"/>
          <p:nvPr/>
        </p:nvSpPr>
        <p:spPr>
          <a:xfrm>
            <a:off x="5070719" y="4604891"/>
            <a:ext cx="2050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20204328 </a:t>
            </a:r>
            <a:r>
              <a:rPr lang="ko-KR" altLang="en-US" sz="2000" dirty="0">
                <a:solidFill>
                  <a:schemeClr val="bg1"/>
                </a:solidFill>
              </a:rPr>
              <a:t>안호영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20204381 </a:t>
            </a:r>
            <a:r>
              <a:rPr lang="ko-KR" altLang="en-US" sz="2000" dirty="0">
                <a:solidFill>
                  <a:schemeClr val="bg1"/>
                </a:solidFill>
              </a:rPr>
              <a:t>장태영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D3332F-BC8F-3A62-CE12-7B86C128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GPS</a:t>
            </a:r>
          </a:p>
          <a:p>
            <a:endParaRPr lang="en-US" altLang="ko-KR" dirty="0"/>
          </a:p>
          <a:p>
            <a:r>
              <a:rPr lang="en-US" altLang="ko-KR" u="sng" dirty="0"/>
              <a:t>GPS</a:t>
            </a:r>
            <a:r>
              <a:rPr lang="ko-KR" altLang="en-US" u="sng" dirty="0"/>
              <a:t>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자전거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GPS</a:t>
            </a:r>
            <a:r>
              <a:rPr lang="ko-KR" altLang="en-US" dirty="0"/>
              <a:t> 엔티티 안에 위도</a:t>
            </a:r>
            <a:r>
              <a:rPr lang="en-US" altLang="ko-KR" dirty="0"/>
              <a:t>, </a:t>
            </a:r>
            <a:r>
              <a:rPr lang="ko-KR" altLang="en-US" dirty="0"/>
              <a:t>경도</a:t>
            </a:r>
            <a:r>
              <a:rPr lang="en-US" altLang="ko-KR" dirty="0"/>
              <a:t>, </a:t>
            </a:r>
            <a:r>
              <a:rPr lang="ko-KR" altLang="en-US" dirty="0"/>
              <a:t>기록시간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891056" y="3487052"/>
            <a:ext cx="5862034" cy="3221573"/>
            <a:chOff x="2628599" y="2651124"/>
            <a:chExt cx="5750402" cy="340915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GPS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u="sng" dirty="0"/>
                <a:t>GPS</a:t>
              </a:r>
              <a:r>
                <a:rPr lang="ko-KR" altLang="en-US" sz="1400" b="1" u="sng" dirty="0"/>
                <a:t>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위도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경도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E3CFF3-6997-AECA-A388-DF35F73F783C}"/>
                </a:ext>
              </a:extLst>
            </p:cNvPr>
            <p:cNvSpPr/>
            <p:nvPr/>
          </p:nvSpPr>
          <p:spPr>
            <a:xfrm>
              <a:off x="7074076" y="4067175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기록 시간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AB0118-9A57-3A5F-C9BA-D00DDDFEA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775" y="4781550"/>
              <a:ext cx="695325" cy="6953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3057525" y="5431631"/>
              <a:ext cx="160496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자전거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03EA0-1130-CCF9-8CD4-0BC46B02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정비 이력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정비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자전거 </a:t>
            </a:r>
            <a:r>
              <a:rPr lang="en-US" altLang="ko-KR" u="dashLongHeavy" dirty="0"/>
              <a:t>ID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ko-KR" altLang="en-US" u="dashLongHeavy" dirty="0"/>
              <a:t>공급회사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정비 이력 엔티티 안에 정비 내용</a:t>
            </a:r>
            <a:r>
              <a:rPr lang="en-US" altLang="ko-KR" dirty="0"/>
              <a:t>, </a:t>
            </a:r>
            <a:r>
              <a:rPr lang="ko-KR" altLang="en-US" dirty="0"/>
              <a:t>정비일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915505" y="3531060"/>
            <a:ext cx="5876481" cy="3141315"/>
            <a:chOff x="2628599" y="2651124"/>
            <a:chExt cx="5764574" cy="33242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정비 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정비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정비 내용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정비일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7074077" y="4067174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자전거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C247D76-F7F7-5088-56DB-B8BDF4F0DD3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6210300" y="4781550"/>
              <a:ext cx="773948" cy="4489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2E0776-AFC4-3981-68C0-14E25E8A7563}"/>
                </a:ext>
              </a:extLst>
            </p:cNvPr>
            <p:cNvSpPr/>
            <p:nvPr/>
          </p:nvSpPr>
          <p:spPr>
            <a:xfrm>
              <a:off x="6791071" y="5138459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공급회사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E7838E4-7A11-9400-B92A-2297A52A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4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대여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대여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회원 </a:t>
            </a:r>
            <a:r>
              <a:rPr lang="en-US" altLang="ko-KR" u="dashLongHeavy" dirty="0"/>
              <a:t>ID</a:t>
            </a:r>
            <a:r>
              <a:rPr lang="ko-KR" altLang="en-US" dirty="0"/>
              <a:t>와 </a:t>
            </a:r>
            <a:r>
              <a:rPr lang="ko-KR" altLang="en-US" u="dashLongHeavy" dirty="0"/>
              <a:t>자전거 </a:t>
            </a:r>
            <a:r>
              <a:rPr lang="en-US" altLang="ko-KR" u="dashLongHeavy" dirty="0"/>
              <a:t>ID</a:t>
            </a:r>
            <a:r>
              <a:rPr lang="ko-KR" altLang="en-US" dirty="0"/>
              <a:t>와 </a:t>
            </a:r>
            <a:r>
              <a:rPr lang="ko-KR" altLang="en-US" u="dashLongHeavy" dirty="0"/>
              <a:t>대여소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</a:t>
            </a:r>
            <a:r>
              <a:rPr lang="en-US" altLang="ko-KR" dirty="0"/>
              <a:t>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대여 엔티티 안에 대여시작시간</a:t>
            </a:r>
            <a:r>
              <a:rPr lang="en-US" altLang="ko-KR" dirty="0"/>
              <a:t>, </a:t>
            </a:r>
            <a:r>
              <a:rPr lang="ko-KR" altLang="en-US" dirty="0"/>
              <a:t>대여종료시간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915505" y="3531060"/>
            <a:ext cx="5876481" cy="3141315"/>
            <a:chOff x="2628599" y="2651124"/>
            <a:chExt cx="5764574" cy="33242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대여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대여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자전거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대여소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7074077" y="4067174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회원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A407D91-C6B3-FB73-3A68-3896E3A62908}"/>
              </a:ext>
            </a:extLst>
          </p:cNvPr>
          <p:cNvCxnSpPr/>
          <p:nvPr/>
        </p:nvCxnSpPr>
        <p:spPr>
          <a:xfrm flipV="1">
            <a:off x="4566737" y="4298169"/>
            <a:ext cx="704510" cy="499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5461D55-A00A-C748-9314-912B256DCAEF}"/>
              </a:ext>
            </a:extLst>
          </p:cNvPr>
          <p:cNvCxnSpPr>
            <a:cxnSpLocks/>
          </p:cNvCxnSpPr>
          <p:nvPr/>
        </p:nvCxnSpPr>
        <p:spPr>
          <a:xfrm flipV="1">
            <a:off x="2493818" y="5544262"/>
            <a:ext cx="830051" cy="616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691823D-12C0-88B6-BBCA-44B43D9C2AFF}"/>
              </a:ext>
            </a:extLst>
          </p:cNvPr>
          <p:cNvSpPr/>
          <p:nvPr/>
        </p:nvSpPr>
        <p:spPr>
          <a:xfrm>
            <a:off x="5007008" y="3746818"/>
            <a:ext cx="1393789" cy="59405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대여 시작시간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C93EAE5-893E-2FAA-EE3B-801BF376589B}"/>
              </a:ext>
            </a:extLst>
          </p:cNvPr>
          <p:cNvSpPr/>
          <p:nvPr/>
        </p:nvSpPr>
        <p:spPr>
          <a:xfrm>
            <a:off x="1569755" y="6066314"/>
            <a:ext cx="1413045" cy="59405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대여 종료 시간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F34971-7891-5EB1-55B9-34E65513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9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반납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반납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대여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반납 엔티티 안에 반납시간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915505" y="3531060"/>
            <a:ext cx="5876481" cy="2013202"/>
            <a:chOff x="2628599" y="2651124"/>
            <a:chExt cx="5764574" cy="21304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반납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반납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반납시간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7074077" y="4067174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대여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68D457-7839-5F7B-7148-22AE5F11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7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결제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대여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결제 엔티티 안에 결제방법</a:t>
            </a:r>
            <a:r>
              <a:rPr lang="en-US" altLang="ko-KR" dirty="0"/>
              <a:t>, </a:t>
            </a:r>
            <a:r>
              <a:rPr lang="ko-KR" altLang="en-US" dirty="0"/>
              <a:t>결제금액</a:t>
            </a:r>
            <a:r>
              <a:rPr lang="en-US" altLang="ko-KR" dirty="0"/>
              <a:t>, </a:t>
            </a:r>
            <a:r>
              <a:rPr lang="ko-KR" altLang="en-US" dirty="0"/>
              <a:t>결제시간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915505" y="3531060"/>
            <a:ext cx="5876481" cy="3141315"/>
            <a:chOff x="2628599" y="2651124"/>
            <a:chExt cx="5764574" cy="33242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결제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결제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결제 방법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결제 금액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7074077" y="4067174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대여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0F33A0-0158-15D5-0E6A-03F1C1BF7AC4}"/>
                </a:ext>
              </a:extLst>
            </p:cNvPr>
            <p:cNvCxnSpPr>
              <a:cxnSpLocks/>
              <a:stCxn id="19" idx="7"/>
            </p:cNvCxnSpPr>
            <p:nvPr/>
          </p:nvCxnSpPr>
          <p:spPr>
            <a:xfrm flipV="1">
              <a:off x="4287410" y="4781550"/>
              <a:ext cx="703690" cy="4841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D7FCD02-0231-5070-B68D-FE45D5A869CF}"/>
                </a:ext>
              </a:extLst>
            </p:cNvPr>
            <p:cNvSpPr/>
            <p:nvPr/>
          </p:nvSpPr>
          <p:spPr>
            <a:xfrm>
              <a:off x="3173587" y="5173663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결제 시간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B1B6B-130B-9004-6D7F-A5400D64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8576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대여소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대여소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대여소 엔티티 안에 대여소명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위도</a:t>
            </a:r>
            <a:r>
              <a:rPr lang="en-US" altLang="ko-KR" dirty="0"/>
              <a:t>, </a:t>
            </a:r>
            <a:r>
              <a:rPr lang="ko-KR" altLang="en-US" dirty="0"/>
              <a:t>경도</a:t>
            </a:r>
            <a:r>
              <a:rPr lang="en-US" altLang="ko-KR" dirty="0"/>
              <a:t>, </a:t>
            </a:r>
            <a:r>
              <a:rPr lang="ko-KR" altLang="en-US" dirty="0" err="1"/>
              <a:t>자전거보유대수등의</a:t>
            </a:r>
            <a:r>
              <a:rPr lang="ko-KR" altLang="en-US" dirty="0"/>
              <a:t>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915505" y="3531060"/>
            <a:ext cx="5876481" cy="3141315"/>
            <a:chOff x="2628599" y="2651124"/>
            <a:chExt cx="5764574" cy="33242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대여소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대여소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대여소명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주소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7074077" y="4067174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위도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AA497C2-61E3-8482-D64A-B1C9C84C4DF0}"/>
                </a:ext>
              </a:extLst>
            </p:cNvPr>
            <p:cNvSpPr/>
            <p:nvPr/>
          </p:nvSpPr>
          <p:spPr>
            <a:xfrm>
              <a:off x="7074077" y="5013055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경도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F15994-7CD8-54D3-0262-8F6D9CE56F5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6210300" y="4781550"/>
              <a:ext cx="863778" cy="5458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86E3AB7-DA97-F7C5-5A43-248162943473}"/>
                </a:ext>
              </a:extLst>
            </p:cNvPr>
            <p:cNvSpPr/>
            <p:nvPr/>
          </p:nvSpPr>
          <p:spPr>
            <a:xfrm>
              <a:off x="3116816" y="5221103"/>
              <a:ext cx="1664427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자전거보유대수</a:t>
              </a:r>
              <a:endParaRPr lang="ko-KR" altLang="en-US" sz="1100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69462EA-1113-82EA-BCF7-4515C01DD9CD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 flipV="1">
              <a:off x="4537493" y="4781550"/>
              <a:ext cx="453607" cy="531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7F6DD3F-E585-00D7-3C3A-A15F9D47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3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대여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회원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대여한다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대여한다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</a:t>
            </a:r>
            <a:r>
              <a:rPr lang="en-US" altLang="ko-KR" dirty="0"/>
              <a:t>1</a:t>
            </a:r>
            <a:r>
              <a:rPr lang="ko-KR" altLang="en-US" dirty="0"/>
              <a:t>명이 여러 대의 자전거를 대여할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</a:t>
            </a:r>
            <a:r>
              <a:rPr lang="en-US" altLang="ko-KR" dirty="0"/>
              <a:t>&lt;-&gt; </a:t>
            </a:r>
            <a:r>
              <a:rPr lang="ko-KR" altLang="en-US" dirty="0"/>
              <a:t>대여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ED20ED-092C-8617-CD25-BECCC29D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3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대여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대여한다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대여한다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1</a:t>
            </a:r>
            <a:r>
              <a:rPr lang="ko-KR" altLang="en-US" dirty="0"/>
              <a:t>대가 여러 번 대여될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&lt;-&gt; </a:t>
            </a:r>
            <a:r>
              <a:rPr lang="ko-KR" altLang="en-US" dirty="0"/>
              <a:t>대여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96F56C-850D-2DBB-8747-EF5650C4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대여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대여소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대여한다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대여한다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대여소 </a:t>
            </a:r>
            <a:r>
              <a:rPr lang="en-US" altLang="ko-KR" dirty="0"/>
              <a:t>1</a:t>
            </a:r>
            <a:r>
              <a:rPr lang="ko-KR" altLang="en-US" dirty="0"/>
              <a:t>곳에서 여러 대의 자전거가 대여될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대여소 </a:t>
            </a:r>
            <a:r>
              <a:rPr lang="en-US" altLang="ko-KR" dirty="0"/>
              <a:t>&lt;-&gt; </a:t>
            </a:r>
            <a:r>
              <a:rPr lang="ko-KR" altLang="en-US" dirty="0"/>
              <a:t>대여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1A98B5-5B3B-3885-DEA7-1A52DD42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1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반납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대여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반납한다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반납한다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 </a:t>
            </a:r>
            <a:r>
              <a:rPr lang="en-US" altLang="ko-KR" dirty="0"/>
              <a:t>1</a:t>
            </a:r>
            <a:r>
              <a:rPr lang="ko-KR" altLang="en-US" dirty="0"/>
              <a:t>번당 반납 </a:t>
            </a:r>
            <a:r>
              <a:rPr lang="en-US" altLang="ko-KR" dirty="0"/>
              <a:t>1</a:t>
            </a:r>
            <a:r>
              <a:rPr lang="ko-KR" altLang="en-US" dirty="0"/>
              <a:t>번이 이루어진다는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 </a:t>
            </a:r>
            <a:r>
              <a:rPr lang="en-US" altLang="ko-KR" dirty="0"/>
              <a:t>&lt;-&gt; </a:t>
            </a:r>
            <a:r>
              <a:rPr lang="ko-KR" altLang="en-US" dirty="0"/>
              <a:t>반납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1:1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59307D-5D00-8418-3895-1AFB3A8C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20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>
            <a:cxnSpLocks/>
          </p:cNvCxnSpPr>
          <p:nvPr/>
        </p:nvCxnSpPr>
        <p:spPr>
          <a:xfrm>
            <a:off x="568712" y="390293"/>
            <a:ext cx="1088329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B5FEA-5DA7-F045-45C7-E3FFB44F9BAE}"/>
              </a:ext>
            </a:extLst>
          </p:cNvPr>
          <p:cNvSpPr txBox="1"/>
          <p:nvPr/>
        </p:nvSpPr>
        <p:spPr>
          <a:xfrm>
            <a:off x="1995054" y="1344706"/>
            <a:ext cx="64848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계획 수립</a:t>
            </a:r>
            <a:br>
              <a:rPr lang="en-US" altLang="ko-KR" dirty="0"/>
            </a:br>
            <a:r>
              <a:rPr lang="en-US" altLang="ko-KR" dirty="0"/>
              <a:t>1-1. </a:t>
            </a:r>
            <a:r>
              <a:rPr lang="ko-KR" altLang="en-US" dirty="0"/>
              <a:t>주제 선정 이유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개념 설계</a:t>
            </a:r>
            <a:br>
              <a:rPr lang="en-US" altLang="ko-KR" dirty="0"/>
            </a:br>
            <a:r>
              <a:rPr lang="en-US" altLang="ko-KR" dirty="0"/>
              <a:t>2-1. </a:t>
            </a:r>
            <a:r>
              <a:rPr lang="ko-KR" altLang="en-US" dirty="0"/>
              <a:t>엔티티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br>
              <a:rPr lang="en-US" altLang="ko-KR" dirty="0"/>
            </a:br>
            <a:r>
              <a:rPr lang="en-US" altLang="ko-KR" dirty="0"/>
              <a:t>2-2.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dirty="0"/>
              <a:t>2-3. ER Diagram</a:t>
            </a:r>
            <a:br>
              <a:rPr lang="en-US" altLang="ko-KR" dirty="0"/>
            </a:br>
            <a:r>
              <a:rPr lang="en-US" altLang="ko-KR" dirty="0"/>
              <a:t>2-4. Erwin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논리 설계</a:t>
            </a:r>
            <a:br>
              <a:rPr lang="en-US" altLang="ko-KR" dirty="0"/>
            </a:br>
            <a:r>
              <a:rPr lang="en-US" altLang="ko-KR" dirty="0"/>
              <a:t>3-1. </a:t>
            </a:r>
            <a:r>
              <a:rPr lang="ko-KR" altLang="en-US" dirty="0"/>
              <a:t>테이블 목록</a:t>
            </a:r>
            <a:br>
              <a:rPr lang="en-US" altLang="ko-KR" dirty="0"/>
            </a:br>
            <a:r>
              <a:rPr lang="en-US" altLang="ko-KR" dirty="0"/>
              <a:t>3-2. </a:t>
            </a:r>
            <a:r>
              <a:rPr lang="ko-KR" altLang="en-US" dirty="0"/>
              <a:t>테이블 명세서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물리 설계</a:t>
            </a:r>
            <a:br>
              <a:rPr lang="en-US" altLang="ko-KR" dirty="0"/>
            </a:br>
            <a:r>
              <a:rPr lang="en-US" altLang="ko-KR" dirty="0"/>
              <a:t>4-1.</a:t>
            </a:r>
            <a:r>
              <a:rPr lang="ko-KR" altLang="en-US" dirty="0"/>
              <a:t>테이블 생성</a:t>
            </a:r>
            <a:br>
              <a:rPr lang="en-US" altLang="ko-KR" dirty="0"/>
            </a:br>
            <a:r>
              <a:rPr lang="en-US" altLang="ko-KR" dirty="0"/>
              <a:t>4-2. Insert, Update, Delete, Select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495524-0A22-B62B-2E06-7C61E46D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대여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결제한다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결제한다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 </a:t>
            </a:r>
            <a:r>
              <a:rPr lang="en-US" altLang="ko-KR" dirty="0"/>
              <a:t>1</a:t>
            </a:r>
            <a:r>
              <a:rPr lang="ko-KR" altLang="en-US" dirty="0"/>
              <a:t>번당 결제 </a:t>
            </a:r>
            <a:r>
              <a:rPr lang="en-US" altLang="ko-KR" dirty="0"/>
              <a:t>1</a:t>
            </a:r>
            <a:r>
              <a:rPr lang="ko-KR" altLang="en-US" dirty="0"/>
              <a:t>번이 이루어진다는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 </a:t>
            </a:r>
            <a:r>
              <a:rPr lang="en-US" altLang="ko-KR" dirty="0"/>
              <a:t>&lt;-&gt;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1:1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898EE2-32A0-C957-9F51-580D6163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정비 이력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정비한다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정비한다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1</a:t>
            </a:r>
            <a:r>
              <a:rPr lang="ko-KR" altLang="en-US" dirty="0"/>
              <a:t>대당 여러 번 정비 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&lt;-&gt; </a:t>
            </a:r>
            <a:r>
              <a:rPr lang="ko-KR" altLang="en-US" dirty="0"/>
              <a:t>정비 이력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6CE38-5F18-5FDD-78F1-384861C9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0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고장신고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회원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신고한다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신고한다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</a:t>
            </a:r>
            <a:r>
              <a:rPr lang="en-US" altLang="ko-KR" dirty="0"/>
              <a:t>1</a:t>
            </a:r>
            <a:r>
              <a:rPr lang="ko-KR" altLang="en-US" dirty="0"/>
              <a:t>명이 여러 번 고장신고를 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</a:t>
            </a:r>
            <a:r>
              <a:rPr lang="en-US" altLang="ko-KR" dirty="0"/>
              <a:t>&lt;-&gt; </a:t>
            </a:r>
            <a:r>
              <a:rPr lang="ko-KR" altLang="en-US" dirty="0"/>
              <a:t>고장신고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B6301B-2E4A-835D-9916-5B3C82BE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고장신고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신고한다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신고한다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1</a:t>
            </a:r>
            <a:r>
              <a:rPr lang="ko-KR" altLang="en-US" dirty="0"/>
              <a:t>대가 여러 번 고장신고를 받을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&lt;-&gt;</a:t>
            </a:r>
            <a:r>
              <a:rPr lang="ko-KR" altLang="en-US" dirty="0"/>
              <a:t> 고장신고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4795F3-C964-CD6E-5A01-B8D65674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1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회사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공급한다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공급한다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공급회사 </a:t>
            </a:r>
            <a:r>
              <a:rPr lang="en-US" altLang="ko-KR" dirty="0"/>
              <a:t>1</a:t>
            </a:r>
            <a:r>
              <a:rPr lang="ko-KR" altLang="en-US" dirty="0"/>
              <a:t>곳이 여러 대의 자전거를 공급할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공급 회사 </a:t>
            </a:r>
            <a:r>
              <a:rPr lang="en-US" altLang="ko-KR" dirty="0"/>
              <a:t>&lt;-&gt; </a:t>
            </a:r>
            <a:r>
              <a:rPr lang="ko-KR" altLang="en-US" dirty="0"/>
              <a:t>자전거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ED69C8-AFF4-9C50-38A8-79AC9E4B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4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GPS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기록한다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기록한다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1</a:t>
            </a:r>
            <a:r>
              <a:rPr lang="ko-KR" altLang="en-US" dirty="0"/>
              <a:t>대가 여러 번의 </a:t>
            </a:r>
            <a:r>
              <a:rPr lang="en-US" altLang="ko-KR" dirty="0"/>
              <a:t>GPS </a:t>
            </a:r>
            <a:r>
              <a:rPr lang="ko-KR" altLang="en-US" dirty="0"/>
              <a:t>기록을 가질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&lt;-&gt; GPS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C795E7-EBB2-6E00-6CD8-81D1BF2B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8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정비이력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공급회사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정비한다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939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정비한다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공급회사 </a:t>
            </a:r>
            <a:r>
              <a:rPr lang="en-US" altLang="ko-KR" dirty="0"/>
              <a:t>1</a:t>
            </a:r>
            <a:r>
              <a:rPr lang="ko-KR" altLang="en-US" dirty="0"/>
              <a:t>곳이 여러 번의 정비한다는 이력을 가질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공급회사 </a:t>
            </a:r>
            <a:r>
              <a:rPr lang="en-US" altLang="ko-KR" dirty="0"/>
              <a:t>&lt;-&gt; </a:t>
            </a:r>
            <a:r>
              <a:rPr lang="ko-KR" altLang="en-US" dirty="0"/>
              <a:t>정비이력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F982FF-31E6-0B65-F512-45E448B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66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E86AB92-1570-2705-4B55-82197453BCAE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grpSp>
        <p:nvGrpSpPr>
          <p:cNvPr id="544" name="그룹 543">
            <a:extLst>
              <a:ext uri="{FF2B5EF4-FFF2-40B4-BE49-F238E27FC236}">
                <a16:creationId xmlns:a16="http://schemas.microsoft.com/office/drawing/2014/main" id="{E570154B-FEE9-22F9-94F7-E979892CE049}"/>
              </a:ext>
            </a:extLst>
          </p:cNvPr>
          <p:cNvGrpSpPr/>
          <p:nvPr/>
        </p:nvGrpSpPr>
        <p:grpSpPr>
          <a:xfrm>
            <a:off x="15633" y="968188"/>
            <a:ext cx="12176367" cy="5747309"/>
            <a:chOff x="-15721" y="959740"/>
            <a:chExt cx="12176367" cy="574730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8E678C4-014A-CAC5-4FE6-14E4867E232D}"/>
                </a:ext>
              </a:extLst>
            </p:cNvPr>
            <p:cNvSpPr/>
            <p:nvPr/>
          </p:nvSpPr>
          <p:spPr>
            <a:xfrm>
              <a:off x="1190714" y="2692041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고장신고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D74355-1CED-9210-4A08-DAA84AF66A20}"/>
                </a:ext>
              </a:extLst>
            </p:cNvPr>
            <p:cNvSpPr/>
            <p:nvPr/>
          </p:nvSpPr>
          <p:spPr>
            <a:xfrm>
              <a:off x="5559424" y="2703625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회원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B7D2A78-CC23-D94E-651B-E1688FA9750D}"/>
                </a:ext>
              </a:extLst>
            </p:cNvPr>
            <p:cNvSpPr/>
            <p:nvPr/>
          </p:nvSpPr>
          <p:spPr>
            <a:xfrm>
              <a:off x="7567480" y="2703625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대여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33FD2C3-3A9C-C863-E5EF-72618821D7D6}"/>
                </a:ext>
              </a:extLst>
            </p:cNvPr>
            <p:cNvSpPr/>
            <p:nvPr/>
          </p:nvSpPr>
          <p:spPr>
            <a:xfrm>
              <a:off x="9344485" y="3755764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반납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F7BF2F-A87F-373B-52BC-2D2DDC0D27BE}"/>
                </a:ext>
              </a:extLst>
            </p:cNvPr>
            <p:cNvSpPr/>
            <p:nvPr/>
          </p:nvSpPr>
          <p:spPr>
            <a:xfrm>
              <a:off x="798896" y="4792042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공급회사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5248DBA-AEE1-0CB0-B647-7B150CF2F0DA}"/>
                </a:ext>
              </a:extLst>
            </p:cNvPr>
            <p:cNvSpPr/>
            <p:nvPr/>
          </p:nvSpPr>
          <p:spPr>
            <a:xfrm>
              <a:off x="3135394" y="5656505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정비이력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E3E0A00-CD87-A16E-315F-1C414540F1E7}"/>
                </a:ext>
              </a:extLst>
            </p:cNvPr>
            <p:cNvSpPr/>
            <p:nvPr/>
          </p:nvSpPr>
          <p:spPr>
            <a:xfrm>
              <a:off x="5430373" y="4259418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GPS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6B01CE-728D-3B1A-8FF2-E935A515A582}"/>
                </a:ext>
              </a:extLst>
            </p:cNvPr>
            <p:cNvSpPr/>
            <p:nvPr/>
          </p:nvSpPr>
          <p:spPr>
            <a:xfrm>
              <a:off x="9774789" y="2075162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결제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7B30679-8F52-8E7B-176F-FEF13C4D8DFE}"/>
                </a:ext>
              </a:extLst>
            </p:cNvPr>
            <p:cNvSpPr/>
            <p:nvPr/>
          </p:nvSpPr>
          <p:spPr>
            <a:xfrm>
              <a:off x="9774789" y="2706676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대여소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B8F6CAA-8A9D-CE99-0A91-15C40323B08C}"/>
                </a:ext>
              </a:extLst>
            </p:cNvPr>
            <p:cNvSpPr/>
            <p:nvPr/>
          </p:nvSpPr>
          <p:spPr>
            <a:xfrm>
              <a:off x="2278210" y="2305757"/>
              <a:ext cx="613469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자전거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FF9A348-7BA8-9A20-D68F-2829C5C9FCDD}"/>
                </a:ext>
              </a:extLst>
            </p:cNvPr>
            <p:cNvSpPr/>
            <p:nvPr/>
          </p:nvSpPr>
          <p:spPr>
            <a:xfrm>
              <a:off x="109865" y="2312572"/>
              <a:ext cx="763630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u="dashLongHeavy" dirty="0">
                  <a:solidFill>
                    <a:schemeClr val="tx1"/>
                  </a:solidFill>
                </a:rPr>
                <a:t>회원 </a:t>
              </a:r>
              <a:r>
                <a:rPr lang="en-US" altLang="ko-KR" sz="900" u="dashLongHeavy" dirty="0">
                  <a:solidFill>
                    <a:schemeClr val="tx1"/>
                  </a:solidFill>
                </a:rPr>
                <a:t>ID</a:t>
              </a:r>
              <a:endParaRPr lang="ko-KR" altLang="en-US" sz="90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B42C20A-A98B-4119-57EF-4623CC44397D}"/>
                </a:ext>
              </a:extLst>
            </p:cNvPr>
            <p:cNvSpPr/>
            <p:nvPr/>
          </p:nvSpPr>
          <p:spPr>
            <a:xfrm>
              <a:off x="712713" y="1955945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고장 내용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4900C7E-A113-573F-5DFF-E220DF266CBE}"/>
                </a:ext>
              </a:extLst>
            </p:cNvPr>
            <p:cNvSpPr/>
            <p:nvPr/>
          </p:nvSpPr>
          <p:spPr>
            <a:xfrm>
              <a:off x="1822707" y="1949627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고장 신고 일시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41A3A7A-EFA5-008B-95AA-8D74AA35DEF1}"/>
                </a:ext>
              </a:extLst>
            </p:cNvPr>
            <p:cNvCxnSpPr>
              <a:cxnSpLocks/>
              <a:stCxn id="46" idx="0"/>
              <a:endCxn id="58" idx="5"/>
            </p:cNvCxnSpPr>
            <p:nvPr/>
          </p:nvCxnSpPr>
          <p:spPr>
            <a:xfrm flipH="1" flipV="1">
              <a:off x="761664" y="2633950"/>
              <a:ext cx="798233" cy="58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1ECD541-88B7-EE4F-0AF0-06F1B19B30A9}"/>
                </a:ext>
              </a:extLst>
            </p:cNvPr>
            <p:cNvCxnSpPr>
              <a:cxnSpLocks/>
              <a:stCxn id="46" idx="0"/>
              <a:endCxn id="59" idx="5"/>
            </p:cNvCxnSpPr>
            <p:nvPr/>
          </p:nvCxnSpPr>
          <p:spPr>
            <a:xfrm flipH="1" flipV="1">
              <a:off x="1211507" y="2277323"/>
              <a:ext cx="348390" cy="414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CCC62FC-FD99-109D-46F3-DFD60F97AC89}"/>
                </a:ext>
              </a:extLst>
            </p:cNvPr>
            <p:cNvCxnSpPr>
              <a:cxnSpLocks/>
              <a:stCxn id="46" idx="0"/>
              <a:endCxn id="60" idx="3"/>
            </p:cNvCxnSpPr>
            <p:nvPr/>
          </p:nvCxnSpPr>
          <p:spPr>
            <a:xfrm flipV="1">
              <a:off x="1559897" y="2271005"/>
              <a:ext cx="348390" cy="421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FF06DFD-348D-C127-A5D0-8C29CB347775}"/>
                </a:ext>
              </a:extLst>
            </p:cNvPr>
            <p:cNvCxnSpPr>
              <a:cxnSpLocks/>
              <a:stCxn id="46" idx="0"/>
              <a:endCxn id="57" idx="3"/>
            </p:cNvCxnSpPr>
            <p:nvPr/>
          </p:nvCxnSpPr>
          <p:spPr>
            <a:xfrm flipV="1">
              <a:off x="1559897" y="2627135"/>
              <a:ext cx="808153" cy="64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99BA758-C2C6-95DE-B9A8-48DA8CD72A5A}"/>
                </a:ext>
              </a:extLst>
            </p:cNvPr>
            <p:cNvCxnSpPr>
              <a:cxnSpLocks/>
              <a:stCxn id="46" idx="0"/>
              <a:endCxn id="84" idx="4"/>
            </p:cNvCxnSpPr>
            <p:nvPr/>
          </p:nvCxnSpPr>
          <p:spPr>
            <a:xfrm flipV="1">
              <a:off x="1559897" y="2027364"/>
              <a:ext cx="6147" cy="664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E38EBCDD-0B4D-AAEB-D887-2CB10226DF9D}"/>
                </a:ext>
              </a:extLst>
            </p:cNvPr>
            <p:cNvSpPr/>
            <p:nvPr/>
          </p:nvSpPr>
          <p:spPr>
            <a:xfrm>
              <a:off x="1273857" y="1650846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고장신고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3744880-4FEB-1FCD-277E-3A889AA987F7}"/>
                </a:ext>
              </a:extLst>
            </p:cNvPr>
            <p:cNvSpPr/>
            <p:nvPr/>
          </p:nvSpPr>
          <p:spPr>
            <a:xfrm>
              <a:off x="3135394" y="3755764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자전거</a:t>
              </a: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1954F4F-7649-8437-6938-A5945CBD549C}"/>
                </a:ext>
              </a:extLst>
            </p:cNvPr>
            <p:cNvSpPr/>
            <p:nvPr/>
          </p:nvSpPr>
          <p:spPr>
            <a:xfrm>
              <a:off x="4288464" y="3496523"/>
              <a:ext cx="777737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자전거 모델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8018928-5910-A382-19BD-83250EF57174}"/>
                </a:ext>
              </a:extLst>
            </p:cNvPr>
            <p:cNvSpPr/>
            <p:nvPr/>
          </p:nvSpPr>
          <p:spPr>
            <a:xfrm>
              <a:off x="4196735" y="3062781"/>
              <a:ext cx="75561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제조사</a:t>
              </a: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8311E52-9E5F-5E0D-8002-68AFB3BF3814}"/>
                </a:ext>
              </a:extLst>
            </p:cNvPr>
            <p:cNvSpPr/>
            <p:nvPr/>
          </p:nvSpPr>
          <p:spPr>
            <a:xfrm>
              <a:off x="3573207" y="2867405"/>
              <a:ext cx="732596" cy="3111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u="dashLongHeavy" dirty="0">
                  <a:solidFill>
                    <a:schemeClr val="tx1"/>
                  </a:solidFill>
                </a:rPr>
                <a:t>공급회사 </a:t>
              </a:r>
              <a:r>
                <a:rPr lang="en-US" altLang="ko-KR" sz="60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0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0B36F28-3A8A-8173-4F19-1B8BEA57F01A}"/>
                </a:ext>
              </a:extLst>
            </p:cNvPr>
            <p:cNvSpPr/>
            <p:nvPr/>
          </p:nvSpPr>
          <p:spPr>
            <a:xfrm>
              <a:off x="2967496" y="2915170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제조년도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627E6C06-1F2D-23F3-EC47-B3BE196C99C7}"/>
                </a:ext>
              </a:extLst>
            </p:cNvPr>
            <p:cNvSpPr/>
            <p:nvPr/>
          </p:nvSpPr>
          <p:spPr>
            <a:xfrm>
              <a:off x="2183425" y="3087384"/>
              <a:ext cx="765312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대여 가능 여부</a:t>
              </a: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2AA1C881-3201-941A-6F22-5DDEFB405E05}"/>
                </a:ext>
              </a:extLst>
            </p:cNvPr>
            <p:cNvSpPr/>
            <p:nvPr/>
          </p:nvSpPr>
          <p:spPr>
            <a:xfrm>
              <a:off x="2011755" y="3490889"/>
              <a:ext cx="69042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u="sng" dirty="0">
                  <a:solidFill>
                    <a:schemeClr val="tx1"/>
                  </a:solidFill>
                </a:rPr>
                <a:t>자전거 </a:t>
              </a:r>
              <a:r>
                <a:rPr lang="en-US" altLang="ko-KR" sz="800" u="sng" dirty="0">
                  <a:solidFill>
                    <a:schemeClr val="tx1"/>
                  </a:solidFill>
                </a:rPr>
                <a:t>ID</a:t>
              </a:r>
              <a:endParaRPr lang="ko-KR" altLang="en-US" sz="800" u="sng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DE83C53-0D21-CE5E-F270-E30224AD6592}"/>
                </a:ext>
              </a:extLst>
            </p:cNvPr>
            <p:cNvCxnSpPr>
              <a:cxnSpLocks/>
              <a:stCxn id="51" idx="0"/>
              <a:endCxn id="129" idx="6"/>
            </p:cNvCxnSpPr>
            <p:nvPr/>
          </p:nvCxnSpPr>
          <p:spPr>
            <a:xfrm flipH="1" flipV="1">
              <a:off x="2702179" y="3679148"/>
              <a:ext cx="802398" cy="7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5DD877B8-1623-A448-23F8-C839CB9B2DB6}"/>
                </a:ext>
              </a:extLst>
            </p:cNvPr>
            <p:cNvCxnSpPr>
              <a:cxnSpLocks/>
              <a:stCxn id="51" idx="0"/>
              <a:endCxn id="128" idx="5"/>
            </p:cNvCxnSpPr>
            <p:nvPr/>
          </p:nvCxnSpPr>
          <p:spPr>
            <a:xfrm flipH="1" flipV="1">
              <a:off x="2836660" y="3408762"/>
              <a:ext cx="667917" cy="347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70C74DB-46CA-5336-EAA3-0F023DFB2E60}"/>
                </a:ext>
              </a:extLst>
            </p:cNvPr>
            <p:cNvCxnSpPr>
              <a:cxnSpLocks/>
              <a:stCxn id="51" idx="0"/>
              <a:endCxn id="127" idx="4"/>
            </p:cNvCxnSpPr>
            <p:nvPr/>
          </p:nvCxnSpPr>
          <p:spPr>
            <a:xfrm flipH="1" flipV="1">
              <a:off x="3259683" y="3291688"/>
              <a:ext cx="244894" cy="4640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E583D15C-9263-C6A2-EA3F-CB12CAB1308A}"/>
                </a:ext>
              </a:extLst>
            </p:cNvPr>
            <p:cNvCxnSpPr>
              <a:cxnSpLocks/>
              <a:stCxn id="51" idx="0"/>
              <a:endCxn id="126" idx="4"/>
            </p:cNvCxnSpPr>
            <p:nvPr/>
          </p:nvCxnSpPr>
          <p:spPr>
            <a:xfrm flipV="1">
              <a:off x="3504577" y="3178530"/>
              <a:ext cx="434928" cy="5772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1BE7A75A-F6A0-6598-79C3-A70042CF8DB9}"/>
                </a:ext>
              </a:extLst>
            </p:cNvPr>
            <p:cNvCxnSpPr>
              <a:cxnSpLocks/>
              <a:stCxn id="51" idx="0"/>
              <a:endCxn id="125" idx="3"/>
            </p:cNvCxnSpPr>
            <p:nvPr/>
          </p:nvCxnSpPr>
          <p:spPr>
            <a:xfrm flipV="1">
              <a:off x="3504577" y="3384159"/>
              <a:ext cx="802815" cy="3716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51DFD6A-710E-E098-AF61-2BB4A760730F}"/>
                </a:ext>
              </a:extLst>
            </p:cNvPr>
            <p:cNvCxnSpPr>
              <a:cxnSpLocks/>
              <a:stCxn id="51" idx="0"/>
              <a:endCxn id="124" idx="2"/>
            </p:cNvCxnSpPr>
            <p:nvPr/>
          </p:nvCxnSpPr>
          <p:spPr>
            <a:xfrm flipV="1">
              <a:off x="3504577" y="3684782"/>
              <a:ext cx="783887" cy="709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890672D9-47E9-3B73-70D8-E013313C7357}"/>
                </a:ext>
              </a:extLst>
            </p:cNvPr>
            <p:cNvCxnSpPr>
              <a:cxnSpLocks/>
              <a:stCxn id="46" idx="2"/>
              <a:endCxn id="144" idx="1"/>
            </p:cNvCxnSpPr>
            <p:nvPr/>
          </p:nvCxnSpPr>
          <p:spPr>
            <a:xfrm>
              <a:off x="1559897" y="3004990"/>
              <a:ext cx="11407" cy="1073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CAE822A-9692-26AF-8541-1469C990A30D}"/>
                </a:ext>
              </a:extLst>
            </p:cNvPr>
            <p:cNvCxnSpPr>
              <a:cxnSpLocks/>
              <a:stCxn id="144" idx="3"/>
            </p:cNvCxnSpPr>
            <p:nvPr/>
          </p:nvCxnSpPr>
          <p:spPr>
            <a:xfrm flipV="1">
              <a:off x="2561891" y="4048513"/>
              <a:ext cx="573503" cy="29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다이아몬드 143">
              <a:extLst>
                <a:ext uri="{FF2B5EF4-FFF2-40B4-BE49-F238E27FC236}">
                  <a16:creationId xmlns:a16="http://schemas.microsoft.com/office/drawing/2014/main" id="{63A4BC6A-118C-3EC2-1323-A829BE330E9E}"/>
                </a:ext>
              </a:extLst>
            </p:cNvPr>
            <p:cNvSpPr/>
            <p:nvPr/>
          </p:nvSpPr>
          <p:spPr>
            <a:xfrm>
              <a:off x="1571304" y="3921555"/>
              <a:ext cx="990587" cy="31294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신고한다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71864671-9B31-82E9-6D85-23B75E6322A8}"/>
                </a:ext>
              </a:extLst>
            </p:cNvPr>
            <p:cNvCxnSpPr/>
            <p:nvPr/>
          </p:nvCxnSpPr>
          <p:spPr>
            <a:xfrm>
              <a:off x="3178396" y="4068713"/>
              <a:ext cx="0" cy="870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9A509EC-B8D6-03E2-ECAB-1ADF9D5A3233}"/>
                </a:ext>
              </a:extLst>
            </p:cNvPr>
            <p:cNvCxnSpPr>
              <a:cxnSpLocks/>
              <a:endCxn id="168" idx="3"/>
            </p:cNvCxnSpPr>
            <p:nvPr/>
          </p:nvCxnSpPr>
          <p:spPr>
            <a:xfrm flipH="1">
              <a:off x="2948737" y="4948518"/>
              <a:ext cx="2296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다이아몬드 167">
              <a:extLst>
                <a:ext uri="{FF2B5EF4-FFF2-40B4-BE49-F238E27FC236}">
                  <a16:creationId xmlns:a16="http://schemas.microsoft.com/office/drawing/2014/main" id="{B8D5D0B4-EF64-E881-A328-1122A62ADAE3}"/>
                </a:ext>
              </a:extLst>
            </p:cNvPr>
            <p:cNvSpPr/>
            <p:nvPr/>
          </p:nvSpPr>
          <p:spPr>
            <a:xfrm>
              <a:off x="1922625" y="4697629"/>
              <a:ext cx="1026112" cy="50177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공급한다</a:t>
              </a:r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BC145B0-A5D6-71DC-C1CF-A071237EA595}"/>
                </a:ext>
              </a:extLst>
            </p:cNvPr>
            <p:cNvCxnSpPr>
              <a:cxnSpLocks/>
              <a:stCxn id="168" idx="1"/>
              <a:endCxn id="52" idx="3"/>
            </p:cNvCxnSpPr>
            <p:nvPr/>
          </p:nvCxnSpPr>
          <p:spPr>
            <a:xfrm flipH="1" flipV="1">
              <a:off x="1537262" y="4948517"/>
              <a:ext cx="38536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4B654A1-8E6C-7E31-5E79-50326D13EC66}"/>
                </a:ext>
              </a:extLst>
            </p:cNvPr>
            <p:cNvCxnSpPr>
              <a:cxnSpLocks/>
              <a:stCxn id="52" idx="1"/>
              <a:endCxn id="205" idx="4"/>
            </p:cNvCxnSpPr>
            <p:nvPr/>
          </p:nvCxnSpPr>
          <p:spPr>
            <a:xfrm flipH="1" flipV="1">
              <a:off x="610218" y="4591548"/>
              <a:ext cx="188678" cy="356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2C5250B4-FBB3-D0C5-0DCA-AD772ED20FD4}"/>
                </a:ext>
              </a:extLst>
            </p:cNvPr>
            <p:cNvCxnSpPr>
              <a:cxnSpLocks/>
              <a:stCxn id="52" idx="1"/>
              <a:endCxn id="211" idx="7"/>
            </p:cNvCxnSpPr>
            <p:nvPr/>
          </p:nvCxnSpPr>
          <p:spPr>
            <a:xfrm flipH="1">
              <a:off x="518552" y="4948517"/>
              <a:ext cx="280344" cy="45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79ACC1C7-A3C5-3C8C-698C-223F191FC57D}"/>
                </a:ext>
              </a:extLst>
            </p:cNvPr>
            <p:cNvCxnSpPr>
              <a:cxnSpLocks/>
              <a:stCxn id="219" idx="0"/>
              <a:endCxn id="52" idx="1"/>
            </p:cNvCxnSpPr>
            <p:nvPr/>
          </p:nvCxnSpPr>
          <p:spPr>
            <a:xfrm flipV="1">
              <a:off x="760791" y="4948517"/>
              <a:ext cx="38105" cy="6650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D9192FF-A082-0E8E-770E-B6A391D28547}"/>
                </a:ext>
              </a:extLst>
            </p:cNvPr>
            <p:cNvCxnSpPr>
              <a:cxnSpLocks/>
              <a:stCxn id="215" idx="7"/>
              <a:endCxn id="52" idx="1"/>
            </p:cNvCxnSpPr>
            <p:nvPr/>
          </p:nvCxnSpPr>
          <p:spPr>
            <a:xfrm flipV="1">
              <a:off x="578101" y="4948517"/>
              <a:ext cx="220795" cy="420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719CADF3-F107-477B-591D-0FF0AF3C49DA}"/>
                </a:ext>
              </a:extLst>
            </p:cNvPr>
            <p:cNvCxnSpPr>
              <a:cxnSpLocks/>
              <a:stCxn id="204" idx="6"/>
              <a:endCxn id="52" idx="1"/>
            </p:cNvCxnSpPr>
            <p:nvPr/>
          </p:nvCxnSpPr>
          <p:spPr>
            <a:xfrm>
              <a:off x="504566" y="4763911"/>
              <a:ext cx="294330" cy="1846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28A3AB67-512E-9A3D-EF6D-E688690FDFE0}"/>
                </a:ext>
              </a:extLst>
            </p:cNvPr>
            <p:cNvSpPr/>
            <p:nvPr/>
          </p:nvSpPr>
          <p:spPr>
            <a:xfrm>
              <a:off x="-15721" y="4591549"/>
              <a:ext cx="520287" cy="3447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>
                  <a:solidFill>
                    <a:schemeClr val="tx1"/>
                  </a:solidFill>
                </a:rPr>
                <a:t>주소</a:t>
              </a:r>
              <a:endParaRPr lang="ko-KR" altLang="en-US" sz="650" dirty="0">
                <a:solidFill>
                  <a:schemeClr val="tx1"/>
                </a:solidFill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D701CAE0-83CE-BCCF-0B82-9F916FF91FF0}"/>
                </a:ext>
              </a:extLst>
            </p:cNvPr>
            <p:cNvSpPr/>
            <p:nvPr/>
          </p:nvSpPr>
          <p:spPr>
            <a:xfrm>
              <a:off x="183755" y="4224822"/>
              <a:ext cx="852925" cy="3667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공급 회사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2BED1E6-12A5-3C78-5785-34D6CC0E1E15}"/>
                </a:ext>
              </a:extLst>
            </p:cNvPr>
            <p:cNvSpPr/>
            <p:nvPr/>
          </p:nvSpPr>
          <p:spPr>
            <a:xfrm>
              <a:off x="-15720" y="4958275"/>
              <a:ext cx="625938" cy="2411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이메일</a:t>
              </a: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2197AC79-1858-C76F-BB1B-36B922796BCF}"/>
                </a:ext>
              </a:extLst>
            </p:cNvPr>
            <p:cNvSpPr/>
            <p:nvPr/>
          </p:nvSpPr>
          <p:spPr>
            <a:xfrm>
              <a:off x="14509" y="5327456"/>
              <a:ext cx="660289" cy="286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연락처</a:t>
              </a: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12266144-2287-C6A4-4001-0D66A03C5F9E}"/>
                </a:ext>
              </a:extLst>
            </p:cNvPr>
            <p:cNvSpPr/>
            <p:nvPr/>
          </p:nvSpPr>
          <p:spPr>
            <a:xfrm>
              <a:off x="330868" y="5613531"/>
              <a:ext cx="859846" cy="355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>
                  <a:solidFill>
                    <a:schemeClr val="tx1"/>
                  </a:solidFill>
                </a:rPr>
                <a:t>공급회사명</a:t>
              </a:r>
              <a:endParaRPr lang="ko-KR" altLang="en-US" sz="650" dirty="0">
                <a:solidFill>
                  <a:schemeClr val="tx1"/>
                </a:solidFill>
              </a:endParaRPr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3A823A9-1920-7EB9-87C3-98C13B9F9861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3504577" y="4068713"/>
              <a:ext cx="0" cy="6289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다이아몬드 225">
              <a:extLst>
                <a:ext uri="{FF2B5EF4-FFF2-40B4-BE49-F238E27FC236}">
                  <a16:creationId xmlns:a16="http://schemas.microsoft.com/office/drawing/2014/main" id="{404BE424-30E0-7326-3376-6BB013018DB1}"/>
                </a:ext>
              </a:extLst>
            </p:cNvPr>
            <p:cNvSpPr/>
            <p:nvPr/>
          </p:nvSpPr>
          <p:spPr>
            <a:xfrm>
              <a:off x="3194046" y="4696059"/>
              <a:ext cx="618275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</a:rPr>
                <a:t>정비한다</a:t>
              </a: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FA9D98-89C4-DEB5-AF1B-242A2AB6092F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>
              <a:off x="3504577" y="5093892"/>
              <a:ext cx="0" cy="562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2CC8D8F-D4EF-4249-472E-17428DEA095F}"/>
                </a:ext>
              </a:extLst>
            </p:cNvPr>
            <p:cNvCxnSpPr>
              <a:cxnSpLocks/>
              <a:stCxn id="53" idx="2"/>
              <a:endCxn id="233" idx="0"/>
            </p:cNvCxnSpPr>
            <p:nvPr/>
          </p:nvCxnSpPr>
          <p:spPr>
            <a:xfrm>
              <a:off x="3504577" y="5969454"/>
              <a:ext cx="0" cy="374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8C8C437C-64EB-DDCF-6453-26E97C1C35CA}"/>
                </a:ext>
              </a:extLst>
            </p:cNvPr>
            <p:cNvSpPr/>
            <p:nvPr/>
          </p:nvSpPr>
          <p:spPr>
            <a:xfrm>
              <a:off x="3212390" y="6343808"/>
              <a:ext cx="584374" cy="3434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정비 내용</a:t>
              </a:r>
            </a:p>
          </p:txBody>
        </p: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ABC8F02C-477F-F840-D4B4-0802DDAE8ADF}"/>
                </a:ext>
              </a:extLst>
            </p:cNvPr>
            <p:cNvCxnSpPr>
              <a:cxnSpLocks/>
              <a:stCxn id="53" idx="2"/>
              <a:endCxn id="243" idx="1"/>
            </p:cNvCxnSpPr>
            <p:nvPr/>
          </p:nvCxnSpPr>
          <p:spPr>
            <a:xfrm>
              <a:off x="3504577" y="5969454"/>
              <a:ext cx="417316" cy="4275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8F16DD4B-3643-CFDC-3407-D3ACDA577239}"/>
                </a:ext>
              </a:extLst>
            </p:cNvPr>
            <p:cNvCxnSpPr>
              <a:cxnSpLocks/>
              <a:stCxn id="53" idx="2"/>
              <a:endCxn id="253" idx="1"/>
            </p:cNvCxnSpPr>
            <p:nvPr/>
          </p:nvCxnSpPr>
          <p:spPr>
            <a:xfrm>
              <a:off x="3504577" y="5969454"/>
              <a:ext cx="1095419" cy="424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876C7443-1895-5A5C-129A-82D25921CE61}"/>
                </a:ext>
              </a:extLst>
            </p:cNvPr>
            <p:cNvCxnSpPr>
              <a:cxnSpLocks/>
              <a:stCxn id="53" idx="2"/>
              <a:endCxn id="259" idx="7"/>
            </p:cNvCxnSpPr>
            <p:nvPr/>
          </p:nvCxnSpPr>
          <p:spPr>
            <a:xfrm flipH="1">
              <a:off x="2407081" y="5969454"/>
              <a:ext cx="1097496" cy="431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7826098C-93B8-669F-9E5F-352E5F1675F4}"/>
                </a:ext>
              </a:extLst>
            </p:cNvPr>
            <p:cNvSpPr/>
            <p:nvPr/>
          </p:nvSpPr>
          <p:spPr>
            <a:xfrm>
              <a:off x="3829399" y="6343808"/>
              <a:ext cx="631591" cy="363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자전거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58305B53-1476-6313-9F6D-AD05090AFECC}"/>
                </a:ext>
              </a:extLst>
            </p:cNvPr>
            <p:cNvSpPr/>
            <p:nvPr/>
          </p:nvSpPr>
          <p:spPr>
            <a:xfrm>
              <a:off x="2552275" y="6447725"/>
              <a:ext cx="631591" cy="239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정비일</a:t>
              </a:r>
            </a:p>
          </p:txBody>
        </p: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DA4F8FF7-EFF8-9D58-5519-DA4471E2F888}"/>
                </a:ext>
              </a:extLst>
            </p:cNvPr>
            <p:cNvCxnSpPr>
              <a:cxnSpLocks/>
              <a:stCxn id="53" idx="2"/>
              <a:endCxn id="246" idx="0"/>
            </p:cNvCxnSpPr>
            <p:nvPr/>
          </p:nvCxnSpPr>
          <p:spPr>
            <a:xfrm flipH="1">
              <a:off x="2868071" y="5969454"/>
              <a:ext cx="636506" cy="478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C4A3FD6E-E918-BAA1-DD7B-E2723107E71E}"/>
                </a:ext>
              </a:extLst>
            </p:cNvPr>
            <p:cNvSpPr/>
            <p:nvPr/>
          </p:nvSpPr>
          <p:spPr>
            <a:xfrm>
              <a:off x="4514416" y="6343808"/>
              <a:ext cx="584374" cy="3434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공급회사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E1CDBA9F-89E3-7AAD-663B-406F9CBC7C44}"/>
                </a:ext>
              </a:extLst>
            </p:cNvPr>
            <p:cNvSpPr/>
            <p:nvPr/>
          </p:nvSpPr>
          <p:spPr>
            <a:xfrm>
              <a:off x="1908287" y="6350485"/>
              <a:ext cx="584374" cy="3434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정비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8B81E2EF-7484-58A3-711C-96429691E495}"/>
                </a:ext>
              </a:extLst>
            </p:cNvPr>
            <p:cNvCxnSpPr/>
            <p:nvPr/>
          </p:nvCxnSpPr>
          <p:spPr>
            <a:xfrm>
              <a:off x="3709778" y="4068713"/>
              <a:ext cx="0" cy="3394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7AF31DB3-4AC4-0444-17B0-1A9368310DCB}"/>
                </a:ext>
              </a:extLst>
            </p:cNvPr>
            <p:cNvCxnSpPr/>
            <p:nvPr/>
          </p:nvCxnSpPr>
          <p:spPr>
            <a:xfrm>
              <a:off x="3709778" y="4408185"/>
              <a:ext cx="7039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다이아몬드 270">
              <a:extLst>
                <a:ext uri="{FF2B5EF4-FFF2-40B4-BE49-F238E27FC236}">
                  <a16:creationId xmlns:a16="http://schemas.microsoft.com/office/drawing/2014/main" id="{1EE40691-A545-9EEC-61C3-EF127E6E2D3E}"/>
                </a:ext>
              </a:extLst>
            </p:cNvPr>
            <p:cNvSpPr/>
            <p:nvPr/>
          </p:nvSpPr>
          <p:spPr>
            <a:xfrm>
              <a:off x="3939506" y="4201907"/>
              <a:ext cx="977394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기록한다</a:t>
              </a:r>
            </a:p>
          </p:txBody>
        </p: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5E38B9CB-6DF3-25CB-07B2-D5B88FBD5840}"/>
                </a:ext>
              </a:extLst>
            </p:cNvPr>
            <p:cNvCxnSpPr>
              <a:cxnSpLocks/>
              <a:stCxn id="271" idx="3"/>
            </p:cNvCxnSpPr>
            <p:nvPr/>
          </p:nvCxnSpPr>
          <p:spPr>
            <a:xfrm>
              <a:off x="4916900" y="4410484"/>
              <a:ext cx="5010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5BC710DB-C148-7B89-793B-12A4ABC89FFE}"/>
                </a:ext>
              </a:extLst>
            </p:cNvPr>
            <p:cNvCxnSpPr>
              <a:cxnSpLocks/>
              <a:stCxn id="54" idx="2"/>
              <a:endCxn id="289" idx="0"/>
            </p:cNvCxnSpPr>
            <p:nvPr/>
          </p:nvCxnSpPr>
          <p:spPr>
            <a:xfrm>
              <a:off x="5799556" y="4572367"/>
              <a:ext cx="369183" cy="566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 276">
              <a:extLst>
                <a:ext uri="{FF2B5EF4-FFF2-40B4-BE49-F238E27FC236}">
                  <a16:creationId xmlns:a16="http://schemas.microsoft.com/office/drawing/2014/main" id="{76747816-2508-0CF0-A749-6BFED4D80621}"/>
                </a:ext>
              </a:extLst>
            </p:cNvPr>
            <p:cNvCxnSpPr>
              <a:cxnSpLocks/>
              <a:stCxn id="54" idx="2"/>
              <a:endCxn id="291" idx="0"/>
            </p:cNvCxnSpPr>
            <p:nvPr/>
          </p:nvCxnSpPr>
          <p:spPr>
            <a:xfrm flipH="1">
              <a:off x="5518985" y="4572367"/>
              <a:ext cx="280571" cy="5282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직선 연결선 278">
              <a:extLst>
                <a:ext uri="{FF2B5EF4-FFF2-40B4-BE49-F238E27FC236}">
                  <a16:creationId xmlns:a16="http://schemas.microsoft.com/office/drawing/2014/main" id="{573B0E3E-6325-B7EA-BE63-C5EB9F04C474}"/>
                </a:ext>
              </a:extLst>
            </p:cNvPr>
            <p:cNvCxnSpPr>
              <a:cxnSpLocks/>
              <a:stCxn id="54" idx="2"/>
              <a:endCxn id="290" idx="1"/>
            </p:cNvCxnSpPr>
            <p:nvPr/>
          </p:nvCxnSpPr>
          <p:spPr>
            <a:xfrm>
              <a:off x="5799556" y="4572367"/>
              <a:ext cx="749092" cy="481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8077ACE0-97CC-F115-21DB-8EF1538B7DCB}"/>
                </a:ext>
              </a:extLst>
            </p:cNvPr>
            <p:cNvCxnSpPr>
              <a:cxnSpLocks/>
              <a:stCxn id="54" idx="2"/>
              <a:endCxn id="292" idx="2"/>
            </p:cNvCxnSpPr>
            <p:nvPr/>
          </p:nvCxnSpPr>
          <p:spPr>
            <a:xfrm>
              <a:off x="5799556" y="4572367"/>
              <a:ext cx="840892" cy="193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C841CDDD-EC7C-647B-8C66-0AA60219B5D8}"/>
                </a:ext>
              </a:extLst>
            </p:cNvPr>
            <p:cNvCxnSpPr>
              <a:cxnSpLocks/>
              <a:stCxn id="293" idx="0"/>
              <a:endCxn id="54" idx="2"/>
            </p:cNvCxnSpPr>
            <p:nvPr/>
          </p:nvCxnSpPr>
          <p:spPr>
            <a:xfrm flipV="1">
              <a:off x="4839876" y="4572367"/>
              <a:ext cx="959680" cy="398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CCF37D03-411E-BBC4-EBB0-BA3C81D4A627}"/>
                </a:ext>
              </a:extLst>
            </p:cNvPr>
            <p:cNvSpPr/>
            <p:nvPr/>
          </p:nvSpPr>
          <p:spPr>
            <a:xfrm>
              <a:off x="5876552" y="5139196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위도</a:t>
              </a: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3FDA02B3-87CB-06D2-D3EB-39456CB88642}"/>
                </a:ext>
              </a:extLst>
            </p:cNvPr>
            <p:cNvSpPr/>
            <p:nvPr/>
          </p:nvSpPr>
          <p:spPr>
            <a:xfrm>
              <a:off x="6463068" y="4998680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경도</a:t>
              </a: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322A1287-2A93-356E-AB0F-D55F6780265C}"/>
                </a:ext>
              </a:extLst>
            </p:cNvPr>
            <p:cNvSpPr/>
            <p:nvPr/>
          </p:nvSpPr>
          <p:spPr>
            <a:xfrm>
              <a:off x="5209059" y="5100609"/>
              <a:ext cx="619851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자전거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41B4D9A0-364A-B87B-C427-D86A08203A8A}"/>
                </a:ext>
              </a:extLst>
            </p:cNvPr>
            <p:cNvSpPr/>
            <p:nvPr/>
          </p:nvSpPr>
          <p:spPr>
            <a:xfrm>
              <a:off x="6640448" y="4577373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기록 시간</a:t>
              </a: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D0D7BE7F-9339-3268-43C5-82D627BA3FFC}"/>
                </a:ext>
              </a:extLst>
            </p:cNvPr>
            <p:cNvSpPr/>
            <p:nvPr/>
          </p:nvSpPr>
          <p:spPr>
            <a:xfrm>
              <a:off x="4547689" y="4971052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50" u="sng" dirty="0">
                  <a:solidFill>
                    <a:schemeClr val="tx1"/>
                  </a:solidFill>
                </a:rPr>
                <a:t>GPS 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72B2787C-DAFF-8E96-953F-27B3B01310CC}"/>
                </a:ext>
              </a:extLst>
            </p:cNvPr>
            <p:cNvCxnSpPr>
              <a:stCxn id="46" idx="3"/>
            </p:cNvCxnSpPr>
            <p:nvPr/>
          </p:nvCxnSpPr>
          <p:spPr>
            <a:xfrm flipV="1">
              <a:off x="1929080" y="2848515"/>
              <a:ext cx="265157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다이아몬드 302">
              <a:extLst>
                <a:ext uri="{FF2B5EF4-FFF2-40B4-BE49-F238E27FC236}">
                  <a16:creationId xmlns:a16="http://schemas.microsoft.com/office/drawing/2014/main" id="{282D26C0-A256-3528-96C2-4D0509A1CD96}"/>
                </a:ext>
              </a:extLst>
            </p:cNvPr>
            <p:cNvSpPr/>
            <p:nvPr/>
          </p:nvSpPr>
          <p:spPr>
            <a:xfrm>
              <a:off x="4207214" y="2651524"/>
              <a:ext cx="1089518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신고한다</a:t>
              </a:r>
            </a:p>
          </p:txBody>
        </p: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382D1395-A94E-CD97-04B5-68680100BE35}"/>
                </a:ext>
              </a:extLst>
            </p:cNvPr>
            <p:cNvCxnSpPr>
              <a:cxnSpLocks/>
              <a:stCxn id="303" idx="3"/>
              <a:endCxn id="48" idx="1"/>
            </p:cNvCxnSpPr>
            <p:nvPr/>
          </p:nvCxnSpPr>
          <p:spPr>
            <a:xfrm flipV="1">
              <a:off x="5296732" y="2860100"/>
              <a:ext cx="26269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2BF0C2BC-17EB-B8C5-C203-A25CAFA07C73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6297790" y="2860100"/>
              <a:ext cx="3426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다이아몬드 314">
              <a:extLst>
                <a:ext uri="{FF2B5EF4-FFF2-40B4-BE49-F238E27FC236}">
                  <a16:creationId xmlns:a16="http://schemas.microsoft.com/office/drawing/2014/main" id="{F4D2DE41-FA86-5FDC-4C4B-BC8A764E0F6E}"/>
                </a:ext>
              </a:extLst>
            </p:cNvPr>
            <p:cNvSpPr/>
            <p:nvPr/>
          </p:nvSpPr>
          <p:spPr>
            <a:xfrm>
              <a:off x="6516125" y="2651524"/>
              <a:ext cx="764565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대여한다</a:t>
              </a:r>
            </a:p>
          </p:txBody>
        </p:sp>
        <p:cxnSp>
          <p:nvCxnSpPr>
            <p:cNvPr id="316" name="직선 연결선 315">
              <a:extLst>
                <a:ext uri="{FF2B5EF4-FFF2-40B4-BE49-F238E27FC236}">
                  <a16:creationId xmlns:a16="http://schemas.microsoft.com/office/drawing/2014/main" id="{1CA189E2-D6EE-04B1-5873-63130775E9CC}"/>
                </a:ext>
              </a:extLst>
            </p:cNvPr>
            <p:cNvCxnSpPr>
              <a:cxnSpLocks/>
              <a:stCxn id="315" idx="3"/>
            </p:cNvCxnSpPr>
            <p:nvPr/>
          </p:nvCxnSpPr>
          <p:spPr>
            <a:xfrm flipV="1">
              <a:off x="7280690" y="2860100"/>
              <a:ext cx="28679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>
              <a:extLst>
                <a:ext uri="{FF2B5EF4-FFF2-40B4-BE49-F238E27FC236}">
                  <a16:creationId xmlns:a16="http://schemas.microsoft.com/office/drawing/2014/main" id="{3FA35D1B-E829-C597-B60D-2E3429FB9B70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7936663" y="2231638"/>
              <a:ext cx="0" cy="471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5A90DB94-B3AB-7487-AC2B-736AF40C3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6663" y="2231638"/>
              <a:ext cx="6943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다이아몬드 323">
              <a:extLst>
                <a:ext uri="{FF2B5EF4-FFF2-40B4-BE49-F238E27FC236}">
                  <a16:creationId xmlns:a16="http://schemas.microsoft.com/office/drawing/2014/main" id="{89CBD498-0BD4-405B-F11A-A1A56D80FFE7}"/>
                </a:ext>
              </a:extLst>
            </p:cNvPr>
            <p:cNvSpPr/>
            <p:nvPr/>
          </p:nvSpPr>
          <p:spPr>
            <a:xfrm>
              <a:off x="8440929" y="2023061"/>
              <a:ext cx="703566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결제한다</a:t>
              </a:r>
            </a:p>
          </p:txBody>
        </p:sp>
        <p:cxnSp>
          <p:nvCxnSpPr>
            <p:cNvPr id="325" name="직선 연결선 324">
              <a:extLst>
                <a:ext uri="{FF2B5EF4-FFF2-40B4-BE49-F238E27FC236}">
                  <a16:creationId xmlns:a16="http://schemas.microsoft.com/office/drawing/2014/main" id="{250987F2-4576-7633-9AA5-CF40639AB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494" y="2231636"/>
              <a:ext cx="63029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27">
              <a:extLst>
                <a:ext uri="{FF2B5EF4-FFF2-40B4-BE49-F238E27FC236}">
                  <a16:creationId xmlns:a16="http://schemas.microsoft.com/office/drawing/2014/main" id="{DFCB10D6-6DFC-1667-74DC-218885EE0898}"/>
                </a:ext>
              </a:extLst>
            </p:cNvPr>
            <p:cNvCxnSpPr>
              <a:cxnSpLocks/>
              <a:endCxn id="49" idx="3"/>
            </p:cNvCxnSpPr>
            <p:nvPr/>
          </p:nvCxnSpPr>
          <p:spPr>
            <a:xfrm flipH="1">
              <a:off x="8305846" y="2860099"/>
              <a:ext cx="58191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다이아몬드 330">
              <a:extLst>
                <a:ext uri="{FF2B5EF4-FFF2-40B4-BE49-F238E27FC236}">
                  <a16:creationId xmlns:a16="http://schemas.microsoft.com/office/drawing/2014/main" id="{B5764988-58DB-26FD-75CA-77EAD9205321}"/>
                </a:ext>
              </a:extLst>
            </p:cNvPr>
            <p:cNvSpPr/>
            <p:nvPr/>
          </p:nvSpPr>
          <p:spPr>
            <a:xfrm>
              <a:off x="8605550" y="2651522"/>
              <a:ext cx="795681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대여한다</a:t>
              </a:r>
            </a:p>
          </p:txBody>
        </p: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1712FE1E-7FBB-22AF-D674-EDEE2D9AA573}"/>
                </a:ext>
              </a:extLst>
            </p:cNvPr>
            <p:cNvCxnSpPr>
              <a:cxnSpLocks/>
              <a:endCxn id="331" idx="3"/>
            </p:cNvCxnSpPr>
            <p:nvPr/>
          </p:nvCxnSpPr>
          <p:spPr>
            <a:xfrm flipH="1">
              <a:off x="9401231" y="2860098"/>
              <a:ext cx="37355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E4216727-F8B5-F343-AA48-665F8B7B2141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3873760" y="3912239"/>
              <a:ext cx="2222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다이아몬드 337">
              <a:extLst>
                <a:ext uri="{FF2B5EF4-FFF2-40B4-BE49-F238E27FC236}">
                  <a16:creationId xmlns:a16="http://schemas.microsoft.com/office/drawing/2014/main" id="{5D912448-7E28-ACD1-C536-49E8767D9343}"/>
                </a:ext>
              </a:extLst>
            </p:cNvPr>
            <p:cNvSpPr/>
            <p:nvPr/>
          </p:nvSpPr>
          <p:spPr>
            <a:xfrm>
              <a:off x="5608323" y="3706741"/>
              <a:ext cx="1000800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대여한다</a:t>
              </a:r>
            </a:p>
          </p:txBody>
        </p: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98EE995E-5D01-BD67-734D-E79F849C9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9274" y="3923270"/>
              <a:ext cx="1317389" cy="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021BE7AC-91CA-0D74-ED48-76E91A87D9D5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7936663" y="3016574"/>
              <a:ext cx="0" cy="8956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7634B51C-2FA2-D547-E2FB-72F6F12756A3}"/>
                </a:ext>
              </a:extLst>
            </p:cNvPr>
            <p:cNvCxnSpPr>
              <a:cxnSpLocks/>
            </p:cNvCxnSpPr>
            <p:nvPr/>
          </p:nvCxnSpPr>
          <p:spPr>
            <a:xfrm>
              <a:off x="8171375" y="3016574"/>
              <a:ext cx="0" cy="8956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643C9C1D-3AB4-B311-27A8-C450ECBD0FA9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8631020" y="3912238"/>
              <a:ext cx="71346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다이아몬드 351">
              <a:extLst>
                <a:ext uri="{FF2B5EF4-FFF2-40B4-BE49-F238E27FC236}">
                  <a16:creationId xmlns:a16="http://schemas.microsoft.com/office/drawing/2014/main" id="{93B6CAEA-04CB-FBC3-A3E2-3DF33D5D577C}"/>
                </a:ext>
              </a:extLst>
            </p:cNvPr>
            <p:cNvSpPr/>
            <p:nvPr/>
          </p:nvSpPr>
          <p:spPr>
            <a:xfrm>
              <a:off x="8183782" y="3702403"/>
              <a:ext cx="988011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반납한다</a:t>
              </a:r>
            </a:p>
          </p:txBody>
        </p:sp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C543CF49-534A-6E17-797F-D15C32A94A77}"/>
                </a:ext>
              </a:extLst>
            </p:cNvPr>
            <p:cNvSpPr/>
            <p:nvPr/>
          </p:nvSpPr>
          <p:spPr>
            <a:xfrm>
              <a:off x="6566312" y="2248408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생년월일</a:t>
              </a:r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1C79396C-F254-98A6-3904-A3DABB87C6D8}"/>
                </a:ext>
              </a:extLst>
            </p:cNvPr>
            <p:cNvSpPr/>
            <p:nvPr/>
          </p:nvSpPr>
          <p:spPr>
            <a:xfrm>
              <a:off x="4635948" y="2256145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4304F4A9-091D-CB9B-3231-475782197AB9}"/>
                </a:ext>
              </a:extLst>
            </p:cNvPr>
            <p:cNvSpPr/>
            <p:nvPr/>
          </p:nvSpPr>
          <p:spPr>
            <a:xfrm>
              <a:off x="5058744" y="1955945"/>
              <a:ext cx="788141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이메일</a:t>
              </a:r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80FDABBB-26C4-1699-2CFF-FEED64E5ABF9}"/>
                </a:ext>
              </a:extLst>
            </p:cNvPr>
            <p:cNvSpPr/>
            <p:nvPr/>
          </p:nvSpPr>
          <p:spPr>
            <a:xfrm>
              <a:off x="6168739" y="1949627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전화번호</a:t>
              </a:r>
            </a:p>
          </p:txBody>
        </p:sp>
        <p:cxnSp>
          <p:nvCxnSpPr>
            <p:cNvPr id="357" name="직선 연결선 356">
              <a:extLst>
                <a:ext uri="{FF2B5EF4-FFF2-40B4-BE49-F238E27FC236}">
                  <a16:creationId xmlns:a16="http://schemas.microsoft.com/office/drawing/2014/main" id="{7399D3EE-97AB-0D94-B643-CA0EAA3C73B1}"/>
                </a:ext>
              </a:extLst>
            </p:cNvPr>
            <p:cNvCxnSpPr>
              <a:cxnSpLocks/>
              <a:stCxn id="48" idx="0"/>
              <a:endCxn id="354" idx="5"/>
            </p:cNvCxnSpPr>
            <p:nvPr/>
          </p:nvCxnSpPr>
          <p:spPr>
            <a:xfrm flipH="1" flipV="1">
              <a:off x="5134742" y="2577523"/>
              <a:ext cx="793865" cy="126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직선 연결선 357">
              <a:extLst>
                <a:ext uri="{FF2B5EF4-FFF2-40B4-BE49-F238E27FC236}">
                  <a16:creationId xmlns:a16="http://schemas.microsoft.com/office/drawing/2014/main" id="{32B06FCE-C09B-67C8-4F5D-0FE3C0846064}"/>
                </a:ext>
              </a:extLst>
            </p:cNvPr>
            <p:cNvCxnSpPr>
              <a:cxnSpLocks/>
              <a:endCxn id="355" idx="5"/>
            </p:cNvCxnSpPr>
            <p:nvPr/>
          </p:nvCxnSpPr>
          <p:spPr>
            <a:xfrm flipH="1" flipV="1">
              <a:off x="5731464" y="2277323"/>
              <a:ext cx="174465" cy="414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직선 연결선 358">
              <a:extLst>
                <a:ext uri="{FF2B5EF4-FFF2-40B4-BE49-F238E27FC236}">
                  <a16:creationId xmlns:a16="http://schemas.microsoft.com/office/drawing/2014/main" id="{16CBDF08-A5B3-57A9-1374-C731F49569C8}"/>
                </a:ext>
              </a:extLst>
            </p:cNvPr>
            <p:cNvCxnSpPr>
              <a:cxnSpLocks/>
              <a:endCxn id="356" idx="3"/>
            </p:cNvCxnSpPr>
            <p:nvPr/>
          </p:nvCxnSpPr>
          <p:spPr>
            <a:xfrm flipV="1">
              <a:off x="5905929" y="2271005"/>
              <a:ext cx="348390" cy="421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직선 연결선 359">
              <a:extLst>
                <a:ext uri="{FF2B5EF4-FFF2-40B4-BE49-F238E27FC236}">
                  <a16:creationId xmlns:a16="http://schemas.microsoft.com/office/drawing/2014/main" id="{1912BCB2-FA29-A67C-3979-A8BB3CC4C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3714" y="2560132"/>
              <a:ext cx="723285" cy="1338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0C6F926A-14E0-295D-193E-5546D2E4A843}"/>
                </a:ext>
              </a:extLst>
            </p:cNvPr>
            <p:cNvCxnSpPr>
              <a:cxnSpLocks/>
              <a:endCxn id="362" idx="4"/>
            </p:cNvCxnSpPr>
            <p:nvPr/>
          </p:nvCxnSpPr>
          <p:spPr>
            <a:xfrm flipV="1">
              <a:off x="5905929" y="2027364"/>
              <a:ext cx="6147" cy="664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279E60B1-A25B-CCC2-4501-7D409FB2C972}"/>
                </a:ext>
              </a:extLst>
            </p:cNvPr>
            <p:cNvSpPr/>
            <p:nvPr/>
          </p:nvSpPr>
          <p:spPr>
            <a:xfrm>
              <a:off x="5619889" y="1650846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u="sng" dirty="0">
                  <a:solidFill>
                    <a:schemeClr val="tx1"/>
                  </a:solidFill>
                </a:rPr>
                <a:t>회원 </a:t>
              </a:r>
              <a:r>
                <a:rPr lang="en-US" altLang="ko-KR" sz="900" u="sng" dirty="0">
                  <a:solidFill>
                    <a:schemeClr val="tx1"/>
                  </a:solidFill>
                </a:rPr>
                <a:t>ID</a:t>
              </a:r>
              <a:endParaRPr lang="ko-KR" altLang="en-US" sz="900" u="sng" dirty="0">
                <a:solidFill>
                  <a:schemeClr val="tx1"/>
                </a:solidFill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8A54DACB-2438-66CE-9E34-F938EB206D0F}"/>
                </a:ext>
              </a:extLst>
            </p:cNvPr>
            <p:cNvSpPr/>
            <p:nvPr/>
          </p:nvSpPr>
          <p:spPr>
            <a:xfrm>
              <a:off x="7926401" y="1084331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대여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4D1CD0AB-CC4C-8298-97D3-42C29F040D85}"/>
                </a:ext>
              </a:extLst>
            </p:cNvPr>
            <p:cNvSpPr/>
            <p:nvPr/>
          </p:nvSpPr>
          <p:spPr>
            <a:xfrm>
              <a:off x="7025988" y="3439299"/>
              <a:ext cx="647201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대여소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65F62A57-56D5-F33A-8096-70D76408F4ED}"/>
                </a:ext>
              </a:extLst>
            </p:cNvPr>
            <p:cNvSpPr/>
            <p:nvPr/>
          </p:nvSpPr>
          <p:spPr>
            <a:xfrm>
              <a:off x="8046646" y="1475384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대여 종료 시간</a:t>
              </a:r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96DE855-EC14-481A-51C2-F6B59AF5927C}"/>
                </a:ext>
              </a:extLst>
            </p:cNvPr>
            <p:cNvSpPr/>
            <p:nvPr/>
          </p:nvSpPr>
          <p:spPr>
            <a:xfrm>
              <a:off x="7310051" y="1027831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회원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3E29F02B-7632-1DA0-559B-F53401685756}"/>
                </a:ext>
              </a:extLst>
            </p:cNvPr>
            <p:cNvSpPr/>
            <p:nvPr/>
          </p:nvSpPr>
          <p:spPr>
            <a:xfrm>
              <a:off x="6706918" y="1200045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대여 시작 시간</a:t>
              </a:r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527964CC-8883-CB01-C727-E4F360F4D5C1}"/>
                </a:ext>
              </a:extLst>
            </p:cNvPr>
            <p:cNvSpPr/>
            <p:nvPr/>
          </p:nvSpPr>
          <p:spPr>
            <a:xfrm>
              <a:off x="6460443" y="1563848"/>
              <a:ext cx="609410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자전거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직선 연결선 370">
              <a:extLst>
                <a:ext uri="{FF2B5EF4-FFF2-40B4-BE49-F238E27FC236}">
                  <a16:creationId xmlns:a16="http://schemas.microsoft.com/office/drawing/2014/main" id="{A44D6E11-1EB1-386B-107E-CF8AA9AB0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1857" y="1761704"/>
              <a:ext cx="638291" cy="9419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D453EDF9-5DC9-38A8-A529-A8417DF260BB}"/>
                </a:ext>
              </a:extLst>
            </p:cNvPr>
            <p:cNvCxnSpPr>
              <a:cxnSpLocks/>
              <a:endCxn id="369" idx="5"/>
            </p:cNvCxnSpPr>
            <p:nvPr/>
          </p:nvCxnSpPr>
          <p:spPr>
            <a:xfrm flipH="1" flipV="1">
              <a:off x="7205712" y="1521423"/>
              <a:ext cx="494436" cy="11822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C901CD55-DC31-7C3E-20A9-23D12C1188BE}"/>
                </a:ext>
              </a:extLst>
            </p:cNvPr>
            <p:cNvCxnSpPr>
              <a:cxnSpLocks/>
              <a:endCxn id="368" idx="4"/>
            </p:cNvCxnSpPr>
            <p:nvPr/>
          </p:nvCxnSpPr>
          <p:spPr>
            <a:xfrm flipH="1" flipV="1">
              <a:off x="7602238" y="1404349"/>
              <a:ext cx="77688" cy="12992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835ACF76-52D8-172C-CE6B-D40D95983F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9926" y="1750672"/>
              <a:ext cx="403915" cy="938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F079AE98-9824-E70A-96D8-9C4EB6A04E6E}"/>
                </a:ext>
              </a:extLst>
            </p:cNvPr>
            <p:cNvCxnSpPr>
              <a:cxnSpLocks/>
              <a:stCxn id="366" idx="0"/>
            </p:cNvCxnSpPr>
            <p:nvPr/>
          </p:nvCxnSpPr>
          <p:spPr>
            <a:xfrm flipV="1">
              <a:off x="7349589" y="3025003"/>
              <a:ext cx="213516" cy="4142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E613175C-EE7A-5DBD-5E38-52A0AECEC493}"/>
                </a:ext>
              </a:extLst>
            </p:cNvPr>
            <p:cNvCxnSpPr>
              <a:cxnSpLocks/>
              <a:endCxn id="365" idx="3"/>
            </p:cNvCxnSpPr>
            <p:nvPr/>
          </p:nvCxnSpPr>
          <p:spPr>
            <a:xfrm flipV="1">
              <a:off x="7687818" y="1405709"/>
              <a:ext cx="324163" cy="1294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직선 연결선 413">
              <a:extLst>
                <a:ext uri="{FF2B5EF4-FFF2-40B4-BE49-F238E27FC236}">
                  <a16:creationId xmlns:a16="http://schemas.microsoft.com/office/drawing/2014/main" id="{F9A1DB24-686A-ABA7-8501-21328F11319B}"/>
                </a:ext>
              </a:extLst>
            </p:cNvPr>
            <p:cNvCxnSpPr>
              <a:cxnSpLocks/>
              <a:stCxn id="50" idx="2"/>
              <a:endCxn id="421" idx="0"/>
            </p:cNvCxnSpPr>
            <p:nvPr/>
          </p:nvCxnSpPr>
          <p:spPr>
            <a:xfrm flipH="1">
              <a:off x="9144494" y="4068713"/>
              <a:ext cx="569174" cy="6195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A5A94AA3-8C02-7A1D-5F60-5B1846392DC1}"/>
                </a:ext>
              </a:extLst>
            </p:cNvPr>
            <p:cNvCxnSpPr>
              <a:cxnSpLocks/>
              <a:stCxn id="50" idx="2"/>
              <a:endCxn id="422" idx="0"/>
            </p:cNvCxnSpPr>
            <p:nvPr/>
          </p:nvCxnSpPr>
          <p:spPr>
            <a:xfrm>
              <a:off x="9713668" y="4068713"/>
              <a:ext cx="15200" cy="8077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직선 연결선 415">
              <a:extLst>
                <a:ext uri="{FF2B5EF4-FFF2-40B4-BE49-F238E27FC236}">
                  <a16:creationId xmlns:a16="http://schemas.microsoft.com/office/drawing/2014/main" id="{22767D70-9AD3-233B-021B-0919492714B2}"/>
                </a:ext>
              </a:extLst>
            </p:cNvPr>
            <p:cNvCxnSpPr>
              <a:cxnSpLocks/>
              <a:stCxn id="50" idx="2"/>
              <a:endCxn id="423" idx="0"/>
            </p:cNvCxnSpPr>
            <p:nvPr/>
          </p:nvCxnSpPr>
          <p:spPr>
            <a:xfrm>
              <a:off x="9713668" y="4068713"/>
              <a:ext cx="661370" cy="648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타원 420">
              <a:extLst>
                <a:ext uri="{FF2B5EF4-FFF2-40B4-BE49-F238E27FC236}">
                  <a16:creationId xmlns:a16="http://schemas.microsoft.com/office/drawing/2014/main" id="{3E020B14-6F78-15D1-731F-F7B0852587FC}"/>
                </a:ext>
              </a:extLst>
            </p:cNvPr>
            <p:cNvSpPr/>
            <p:nvPr/>
          </p:nvSpPr>
          <p:spPr>
            <a:xfrm>
              <a:off x="8852307" y="4688267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대여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>
              <a:extLst>
                <a:ext uri="{FF2B5EF4-FFF2-40B4-BE49-F238E27FC236}">
                  <a16:creationId xmlns:a16="http://schemas.microsoft.com/office/drawing/2014/main" id="{9721CB46-3587-58B6-3F71-08FBC72AEDDF}"/>
                </a:ext>
              </a:extLst>
            </p:cNvPr>
            <p:cNvSpPr/>
            <p:nvPr/>
          </p:nvSpPr>
          <p:spPr>
            <a:xfrm>
              <a:off x="9436681" y="4876503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반납시간</a:t>
              </a:r>
            </a:p>
          </p:txBody>
        </p:sp>
        <p:sp>
          <p:nvSpPr>
            <p:cNvPr id="423" name="타원 422">
              <a:extLst>
                <a:ext uri="{FF2B5EF4-FFF2-40B4-BE49-F238E27FC236}">
                  <a16:creationId xmlns:a16="http://schemas.microsoft.com/office/drawing/2014/main" id="{EE3DD44D-A16F-633C-E164-C576FBC4E884}"/>
                </a:ext>
              </a:extLst>
            </p:cNvPr>
            <p:cNvSpPr/>
            <p:nvPr/>
          </p:nvSpPr>
          <p:spPr>
            <a:xfrm>
              <a:off x="10082851" y="4717374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반납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430" name="타원 429">
              <a:extLst>
                <a:ext uri="{FF2B5EF4-FFF2-40B4-BE49-F238E27FC236}">
                  <a16:creationId xmlns:a16="http://schemas.microsoft.com/office/drawing/2014/main" id="{7F76FF71-66D8-CF75-EF15-C56D44F13F17}"/>
                </a:ext>
              </a:extLst>
            </p:cNvPr>
            <p:cNvSpPr/>
            <p:nvPr/>
          </p:nvSpPr>
          <p:spPr>
            <a:xfrm>
              <a:off x="10594526" y="2326145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대여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431" name="타원 430">
              <a:extLst>
                <a:ext uri="{FF2B5EF4-FFF2-40B4-BE49-F238E27FC236}">
                  <a16:creationId xmlns:a16="http://schemas.microsoft.com/office/drawing/2014/main" id="{C7C9612C-3DCD-B831-DDAE-BB659278361E}"/>
                </a:ext>
              </a:extLst>
            </p:cNvPr>
            <p:cNvSpPr/>
            <p:nvPr/>
          </p:nvSpPr>
          <p:spPr>
            <a:xfrm>
              <a:off x="10186168" y="959740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결제 방법</a:t>
              </a:r>
            </a:p>
          </p:txBody>
        </p:sp>
        <p:sp>
          <p:nvSpPr>
            <p:cNvPr id="432" name="타원 431">
              <a:extLst>
                <a:ext uri="{FF2B5EF4-FFF2-40B4-BE49-F238E27FC236}">
                  <a16:creationId xmlns:a16="http://schemas.microsoft.com/office/drawing/2014/main" id="{2AFD3F9A-14E3-95FD-9A9C-E935C07C2A64}"/>
                </a:ext>
              </a:extLst>
            </p:cNvPr>
            <p:cNvSpPr/>
            <p:nvPr/>
          </p:nvSpPr>
          <p:spPr>
            <a:xfrm>
              <a:off x="10680106" y="1251629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결제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433" name="타원 432">
              <a:extLst>
                <a:ext uri="{FF2B5EF4-FFF2-40B4-BE49-F238E27FC236}">
                  <a16:creationId xmlns:a16="http://schemas.microsoft.com/office/drawing/2014/main" id="{6831A989-E5DF-C109-76C4-5D382D85775A}"/>
                </a:ext>
              </a:extLst>
            </p:cNvPr>
            <p:cNvSpPr/>
            <p:nvPr/>
          </p:nvSpPr>
          <p:spPr>
            <a:xfrm>
              <a:off x="11018455" y="2032754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결제 금액</a:t>
              </a:r>
            </a:p>
          </p:txBody>
        </p:sp>
        <p:cxnSp>
          <p:nvCxnSpPr>
            <p:cNvPr id="434" name="직선 연결선 433">
              <a:extLst>
                <a:ext uri="{FF2B5EF4-FFF2-40B4-BE49-F238E27FC236}">
                  <a16:creationId xmlns:a16="http://schemas.microsoft.com/office/drawing/2014/main" id="{AB6E5A35-1DBC-4BA3-5266-75D9F4405242}"/>
                </a:ext>
              </a:extLst>
            </p:cNvPr>
            <p:cNvCxnSpPr>
              <a:cxnSpLocks/>
              <a:stCxn id="55" idx="3"/>
              <a:endCxn id="431" idx="4"/>
            </p:cNvCxnSpPr>
            <p:nvPr/>
          </p:nvCxnSpPr>
          <p:spPr>
            <a:xfrm flipH="1" flipV="1">
              <a:off x="10478355" y="1336258"/>
              <a:ext cx="34800" cy="8953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직선 연결선 434">
              <a:extLst>
                <a:ext uri="{FF2B5EF4-FFF2-40B4-BE49-F238E27FC236}">
                  <a16:creationId xmlns:a16="http://schemas.microsoft.com/office/drawing/2014/main" id="{BD3D61E0-4D1B-D06A-B192-3F94B556F160}"/>
                </a:ext>
              </a:extLst>
            </p:cNvPr>
            <p:cNvCxnSpPr>
              <a:cxnSpLocks/>
              <a:stCxn id="55" idx="3"/>
              <a:endCxn id="432" idx="4"/>
            </p:cNvCxnSpPr>
            <p:nvPr/>
          </p:nvCxnSpPr>
          <p:spPr>
            <a:xfrm flipV="1">
              <a:off x="10513155" y="1628147"/>
              <a:ext cx="459138" cy="603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직선 연결선 435">
              <a:extLst>
                <a:ext uri="{FF2B5EF4-FFF2-40B4-BE49-F238E27FC236}">
                  <a16:creationId xmlns:a16="http://schemas.microsoft.com/office/drawing/2014/main" id="{6CA4C94F-9F7D-1C14-60FE-97FB8018FF79}"/>
                </a:ext>
              </a:extLst>
            </p:cNvPr>
            <p:cNvCxnSpPr>
              <a:cxnSpLocks/>
              <a:stCxn id="55" idx="3"/>
              <a:endCxn id="433" idx="2"/>
            </p:cNvCxnSpPr>
            <p:nvPr/>
          </p:nvCxnSpPr>
          <p:spPr>
            <a:xfrm flipV="1">
              <a:off x="10513155" y="2221013"/>
              <a:ext cx="505300" cy="106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직선 연결선 436">
              <a:extLst>
                <a:ext uri="{FF2B5EF4-FFF2-40B4-BE49-F238E27FC236}">
                  <a16:creationId xmlns:a16="http://schemas.microsoft.com/office/drawing/2014/main" id="{FFDF515D-32D3-AB6E-2AB2-6703081E76C2}"/>
                </a:ext>
              </a:extLst>
            </p:cNvPr>
            <p:cNvCxnSpPr>
              <a:cxnSpLocks/>
              <a:stCxn id="55" idx="3"/>
              <a:endCxn id="430" idx="1"/>
            </p:cNvCxnSpPr>
            <p:nvPr/>
          </p:nvCxnSpPr>
          <p:spPr>
            <a:xfrm>
              <a:off x="10513155" y="2231637"/>
              <a:ext cx="166951" cy="1496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직선 연결선 437">
              <a:extLst>
                <a:ext uri="{FF2B5EF4-FFF2-40B4-BE49-F238E27FC236}">
                  <a16:creationId xmlns:a16="http://schemas.microsoft.com/office/drawing/2014/main" id="{4ED4ADA8-E676-5C33-C365-9682D4F3954C}"/>
                </a:ext>
              </a:extLst>
            </p:cNvPr>
            <p:cNvCxnSpPr>
              <a:cxnSpLocks/>
              <a:stCxn id="55" idx="3"/>
              <a:endCxn id="439" idx="3"/>
            </p:cNvCxnSpPr>
            <p:nvPr/>
          </p:nvCxnSpPr>
          <p:spPr>
            <a:xfrm flipV="1">
              <a:off x="10513155" y="1951829"/>
              <a:ext cx="584374" cy="279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8D7111DC-223A-AE1C-7277-9EBA94C8D525}"/>
                </a:ext>
              </a:extLst>
            </p:cNvPr>
            <p:cNvSpPr/>
            <p:nvPr/>
          </p:nvSpPr>
          <p:spPr>
            <a:xfrm>
              <a:off x="11011949" y="1630451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결제 시간</a:t>
              </a:r>
            </a:p>
          </p:txBody>
        </p: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F7F85F6F-497D-4F0D-45F6-D7F65784CBD3}"/>
                </a:ext>
              </a:extLst>
            </p:cNvPr>
            <p:cNvCxnSpPr>
              <a:cxnSpLocks/>
              <a:endCxn id="463" idx="1"/>
            </p:cNvCxnSpPr>
            <p:nvPr/>
          </p:nvCxnSpPr>
          <p:spPr>
            <a:xfrm>
              <a:off x="10499717" y="3009599"/>
              <a:ext cx="774757" cy="775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타원 462">
              <a:extLst>
                <a:ext uri="{FF2B5EF4-FFF2-40B4-BE49-F238E27FC236}">
                  <a16:creationId xmlns:a16="http://schemas.microsoft.com/office/drawing/2014/main" id="{1062CD8B-F3DC-BC2F-01CB-3D7546841C48}"/>
                </a:ext>
              </a:extLst>
            </p:cNvPr>
            <p:cNvSpPr/>
            <p:nvPr/>
          </p:nvSpPr>
          <p:spPr>
            <a:xfrm>
              <a:off x="11188894" y="3729543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위도</a:t>
              </a:r>
            </a:p>
          </p:txBody>
        </p:sp>
        <p:cxnSp>
          <p:nvCxnSpPr>
            <p:cNvPr id="464" name="직선 연결선 463">
              <a:extLst>
                <a:ext uri="{FF2B5EF4-FFF2-40B4-BE49-F238E27FC236}">
                  <a16:creationId xmlns:a16="http://schemas.microsoft.com/office/drawing/2014/main" id="{6A791B43-9375-97E2-D026-2B66E7811E4B}"/>
                </a:ext>
              </a:extLst>
            </p:cNvPr>
            <p:cNvCxnSpPr>
              <a:cxnSpLocks/>
              <a:endCxn id="467" idx="1"/>
            </p:cNvCxnSpPr>
            <p:nvPr/>
          </p:nvCxnSpPr>
          <p:spPr>
            <a:xfrm>
              <a:off x="10499717" y="3013787"/>
              <a:ext cx="999633" cy="341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ADD1D503-8865-CA56-87DC-6E8AFD1FDA9F}"/>
                </a:ext>
              </a:extLst>
            </p:cNvPr>
            <p:cNvCxnSpPr>
              <a:cxnSpLocks/>
              <a:endCxn id="470" idx="2"/>
            </p:cNvCxnSpPr>
            <p:nvPr/>
          </p:nvCxnSpPr>
          <p:spPr>
            <a:xfrm>
              <a:off x="10499717" y="2987468"/>
              <a:ext cx="994177" cy="221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직선 연결선 465">
              <a:extLst>
                <a:ext uri="{FF2B5EF4-FFF2-40B4-BE49-F238E27FC236}">
                  <a16:creationId xmlns:a16="http://schemas.microsoft.com/office/drawing/2014/main" id="{E47B0F1D-D394-F72D-A3BB-40693EF9307A}"/>
                </a:ext>
              </a:extLst>
            </p:cNvPr>
            <p:cNvCxnSpPr>
              <a:cxnSpLocks/>
              <a:endCxn id="471" idx="0"/>
            </p:cNvCxnSpPr>
            <p:nvPr/>
          </p:nvCxnSpPr>
          <p:spPr>
            <a:xfrm flipH="1">
              <a:off x="10500748" y="3004990"/>
              <a:ext cx="12407" cy="7972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C58BAB22-6FF0-7A6F-C4D7-FF8D7BEA4158}"/>
                </a:ext>
              </a:extLst>
            </p:cNvPr>
            <p:cNvSpPr/>
            <p:nvPr/>
          </p:nvSpPr>
          <p:spPr>
            <a:xfrm>
              <a:off x="11385890" y="3300417"/>
              <a:ext cx="774756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대여소명</a:t>
              </a:r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05C05460-46EF-ECD9-7424-9DAD48F34260}"/>
                </a:ext>
              </a:extLst>
            </p:cNvPr>
            <p:cNvSpPr/>
            <p:nvPr/>
          </p:nvSpPr>
          <p:spPr>
            <a:xfrm>
              <a:off x="10750434" y="4100981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경도</a:t>
              </a:r>
            </a:p>
          </p:txBody>
        </p:sp>
        <p:cxnSp>
          <p:nvCxnSpPr>
            <p:cNvPr id="469" name="직선 연결선 468">
              <a:extLst>
                <a:ext uri="{FF2B5EF4-FFF2-40B4-BE49-F238E27FC236}">
                  <a16:creationId xmlns:a16="http://schemas.microsoft.com/office/drawing/2014/main" id="{C3C78EB1-2B02-FCD3-9A3F-CB407325C1E2}"/>
                </a:ext>
              </a:extLst>
            </p:cNvPr>
            <p:cNvCxnSpPr>
              <a:cxnSpLocks/>
              <a:endCxn id="468" idx="0"/>
            </p:cNvCxnSpPr>
            <p:nvPr/>
          </p:nvCxnSpPr>
          <p:spPr>
            <a:xfrm>
              <a:off x="10513155" y="3003585"/>
              <a:ext cx="529466" cy="10973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70AFD1B8-9A1D-BF4D-E31B-915BF911DF0E}"/>
                </a:ext>
              </a:extLst>
            </p:cNvPr>
            <p:cNvSpPr/>
            <p:nvPr/>
          </p:nvSpPr>
          <p:spPr>
            <a:xfrm>
              <a:off x="11493894" y="2821363"/>
              <a:ext cx="647577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대여소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7DB8D6B-0E02-5AD3-2B2A-E0D1B2D8B410}"/>
                </a:ext>
              </a:extLst>
            </p:cNvPr>
            <p:cNvSpPr/>
            <p:nvPr/>
          </p:nvSpPr>
          <p:spPr>
            <a:xfrm>
              <a:off x="10208561" y="3802205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F085B5D-A309-78E2-8E8A-EED8F7CF1231}"/>
                </a:ext>
              </a:extLst>
            </p:cNvPr>
            <p:cNvSpPr/>
            <p:nvPr/>
          </p:nvSpPr>
          <p:spPr>
            <a:xfrm>
              <a:off x="9215162" y="3305481"/>
              <a:ext cx="1084436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자전거보유대수</a:t>
              </a:r>
            </a:p>
          </p:txBody>
        </p:sp>
        <p:cxnSp>
          <p:nvCxnSpPr>
            <p:cNvPr id="524" name="직선 연결선 523">
              <a:extLst>
                <a:ext uri="{FF2B5EF4-FFF2-40B4-BE49-F238E27FC236}">
                  <a16:creationId xmlns:a16="http://schemas.microsoft.com/office/drawing/2014/main" id="{03B4A946-F2D5-AD57-9354-629AB724410C}"/>
                </a:ext>
              </a:extLst>
            </p:cNvPr>
            <p:cNvCxnSpPr>
              <a:cxnSpLocks/>
              <a:endCxn id="523" idx="7"/>
            </p:cNvCxnSpPr>
            <p:nvPr/>
          </p:nvCxnSpPr>
          <p:spPr>
            <a:xfrm flipH="1">
              <a:off x="10140786" y="3018851"/>
              <a:ext cx="332511" cy="341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1" name="다이아몬드 530">
              <a:extLst>
                <a:ext uri="{FF2B5EF4-FFF2-40B4-BE49-F238E27FC236}">
                  <a16:creationId xmlns:a16="http://schemas.microsoft.com/office/drawing/2014/main" id="{3D99A5D3-15C5-F79E-0902-4E3AD92E1B5D}"/>
                </a:ext>
              </a:extLst>
            </p:cNvPr>
            <p:cNvSpPr/>
            <p:nvPr/>
          </p:nvSpPr>
          <p:spPr>
            <a:xfrm>
              <a:off x="1630623" y="5602357"/>
              <a:ext cx="1071556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>
                  <a:solidFill>
                    <a:schemeClr val="tx1"/>
                  </a:solidFill>
                </a:rPr>
                <a:t>정비한다</a:t>
              </a:r>
            </a:p>
          </p:txBody>
        </p:sp>
        <p:cxnSp>
          <p:nvCxnSpPr>
            <p:cNvPr id="532" name="직선 연결선 531">
              <a:extLst>
                <a:ext uri="{FF2B5EF4-FFF2-40B4-BE49-F238E27FC236}">
                  <a16:creationId xmlns:a16="http://schemas.microsoft.com/office/drawing/2014/main" id="{88AA3B7C-0A06-345D-EC3D-09695F89F9CB}"/>
                </a:ext>
              </a:extLst>
            </p:cNvPr>
            <p:cNvCxnSpPr>
              <a:cxnSpLocks/>
              <a:stCxn id="53" idx="1"/>
              <a:endCxn id="531" idx="3"/>
            </p:cNvCxnSpPr>
            <p:nvPr/>
          </p:nvCxnSpPr>
          <p:spPr>
            <a:xfrm flipH="1" flipV="1">
              <a:off x="2702179" y="5810934"/>
              <a:ext cx="433215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직선 연결선 534">
              <a:extLst>
                <a:ext uri="{FF2B5EF4-FFF2-40B4-BE49-F238E27FC236}">
                  <a16:creationId xmlns:a16="http://schemas.microsoft.com/office/drawing/2014/main" id="{B94C6342-D340-81D3-FB5C-6F74D81368A2}"/>
                </a:ext>
              </a:extLst>
            </p:cNvPr>
            <p:cNvCxnSpPr>
              <a:cxnSpLocks/>
              <a:stCxn id="531" idx="1"/>
            </p:cNvCxnSpPr>
            <p:nvPr/>
          </p:nvCxnSpPr>
          <p:spPr>
            <a:xfrm flipH="1" flipV="1">
              <a:off x="1371744" y="5810933"/>
              <a:ext cx="25887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 537">
              <a:extLst>
                <a:ext uri="{FF2B5EF4-FFF2-40B4-BE49-F238E27FC236}">
                  <a16:creationId xmlns:a16="http://schemas.microsoft.com/office/drawing/2014/main" id="{1049FFF0-717B-ECBE-95D9-DA413D2B0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3886" y="5093892"/>
              <a:ext cx="0" cy="7170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5" name="TextBox 544">
            <a:extLst>
              <a:ext uri="{FF2B5EF4-FFF2-40B4-BE49-F238E27FC236}">
                <a16:creationId xmlns:a16="http://schemas.microsoft.com/office/drawing/2014/main" id="{CA7E5E4F-85EE-8B67-ACC0-EF3F70B086A5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ER-Diagram</a:t>
            </a:r>
            <a:endParaRPr lang="ko-KR" altLang="en-US" sz="2000" b="1" dirty="0"/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74D4A8A9-0BFF-CB88-70BA-4E0844485F18}"/>
              </a:ext>
            </a:extLst>
          </p:cNvPr>
          <p:cNvSpPr txBox="1"/>
          <p:nvPr/>
        </p:nvSpPr>
        <p:spPr>
          <a:xfrm>
            <a:off x="1357799" y="5073210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9D19F65D-06FE-98E1-87AB-FBAEF7334673}"/>
              </a:ext>
            </a:extLst>
          </p:cNvPr>
          <p:cNvSpPr txBox="1"/>
          <p:nvPr/>
        </p:nvSpPr>
        <p:spPr>
          <a:xfrm>
            <a:off x="3326488" y="4027874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58C1D63C-09AB-36AC-CDE1-FF38C88D88DF}"/>
              </a:ext>
            </a:extLst>
          </p:cNvPr>
          <p:cNvSpPr txBox="1"/>
          <p:nvPr/>
        </p:nvSpPr>
        <p:spPr>
          <a:xfrm>
            <a:off x="3885206" y="3862256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988F0075-07B1-492B-691A-3BCF3F9D77D8}"/>
              </a:ext>
            </a:extLst>
          </p:cNvPr>
          <p:cNvSpPr txBox="1"/>
          <p:nvPr/>
        </p:nvSpPr>
        <p:spPr>
          <a:xfrm>
            <a:off x="3726485" y="4027874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EB7ECC6C-F91A-0F5D-19AF-466F2193AAD9}"/>
              </a:ext>
            </a:extLst>
          </p:cNvPr>
          <p:cNvSpPr txBox="1"/>
          <p:nvPr/>
        </p:nvSpPr>
        <p:spPr>
          <a:xfrm>
            <a:off x="7787310" y="2978435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AF5B3389-EE20-232A-6A32-067A68D2DAFB}"/>
              </a:ext>
            </a:extLst>
          </p:cNvPr>
          <p:cNvSpPr txBox="1"/>
          <p:nvPr/>
        </p:nvSpPr>
        <p:spPr>
          <a:xfrm>
            <a:off x="9616021" y="2666028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DDF13249-DA8C-A8B8-1EAD-BD4AF00648D3}"/>
              </a:ext>
            </a:extLst>
          </p:cNvPr>
          <p:cNvSpPr txBox="1"/>
          <p:nvPr/>
        </p:nvSpPr>
        <p:spPr>
          <a:xfrm>
            <a:off x="6283569" y="2817085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EBE5A53-A7D1-5447-CB36-0DF0C106CFED}"/>
              </a:ext>
            </a:extLst>
          </p:cNvPr>
          <p:cNvSpPr txBox="1"/>
          <p:nvPr/>
        </p:nvSpPr>
        <p:spPr>
          <a:xfrm>
            <a:off x="7431099" y="281585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FA87FA4E-8B4A-F440-AFAC-E9B0321E3976}"/>
              </a:ext>
            </a:extLst>
          </p:cNvPr>
          <p:cNvSpPr txBox="1"/>
          <p:nvPr/>
        </p:nvSpPr>
        <p:spPr>
          <a:xfrm>
            <a:off x="1350999" y="298692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43904255-8FE9-614E-90C3-B4D53D3E3B9B}"/>
              </a:ext>
            </a:extLst>
          </p:cNvPr>
          <p:cNvSpPr txBox="1"/>
          <p:nvPr/>
        </p:nvSpPr>
        <p:spPr>
          <a:xfrm>
            <a:off x="2976422" y="383294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F05782C9-C71F-DB75-CD44-A4ED65FC194B}"/>
              </a:ext>
            </a:extLst>
          </p:cNvPr>
          <p:cNvSpPr txBox="1"/>
          <p:nvPr/>
        </p:nvSpPr>
        <p:spPr>
          <a:xfrm>
            <a:off x="2960940" y="5604765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EC2A32D8-6F86-E271-0E23-63CB80C38A26}"/>
              </a:ext>
            </a:extLst>
          </p:cNvPr>
          <p:cNvSpPr txBox="1"/>
          <p:nvPr/>
        </p:nvSpPr>
        <p:spPr>
          <a:xfrm>
            <a:off x="1536999" y="4735602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1F3B0FDF-90C9-F9E3-8981-2F75D71DC309}"/>
              </a:ext>
            </a:extLst>
          </p:cNvPr>
          <p:cNvSpPr txBox="1"/>
          <p:nvPr/>
        </p:nvSpPr>
        <p:spPr>
          <a:xfrm>
            <a:off x="3326488" y="545591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B5E59369-C24A-6B4C-9A99-4DE47698CB12}"/>
              </a:ext>
            </a:extLst>
          </p:cNvPr>
          <p:cNvSpPr txBox="1"/>
          <p:nvPr/>
        </p:nvSpPr>
        <p:spPr>
          <a:xfrm>
            <a:off x="5257779" y="4217075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AF7817F7-30D4-3CC1-7CE0-E63F48C48C59}"/>
              </a:ext>
            </a:extLst>
          </p:cNvPr>
          <p:cNvSpPr txBox="1"/>
          <p:nvPr/>
        </p:nvSpPr>
        <p:spPr>
          <a:xfrm>
            <a:off x="5403004" y="2818539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206791DC-2202-F649-1B2B-798356CC563C}"/>
              </a:ext>
            </a:extLst>
          </p:cNvPr>
          <p:cNvSpPr txBox="1"/>
          <p:nvPr/>
        </p:nvSpPr>
        <p:spPr>
          <a:xfrm>
            <a:off x="1929736" y="281585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3DBAC69C-79FE-4BAE-F90B-FE389CD981EE}"/>
              </a:ext>
            </a:extLst>
          </p:cNvPr>
          <p:cNvSpPr txBox="1"/>
          <p:nvPr/>
        </p:nvSpPr>
        <p:spPr>
          <a:xfrm>
            <a:off x="8310780" y="2658157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0B36867D-F1D2-B832-7147-7A435103AFB4}"/>
              </a:ext>
            </a:extLst>
          </p:cNvPr>
          <p:cNvSpPr txBox="1"/>
          <p:nvPr/>
        </p:nvSpPr>
        <p:spPr>
          <a:xfrm>
            <a:off x="7924418" y="247308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3C60DC7D-A72C-47EC-5192-3507D2925FCB}"/>
              </a:ext>
            </a:extLst>
          </p:cNvPr>
          <p:cNvSpPr txBox="1"/>
          <p:nvPr/>
        </p:nvSpPr>
        <p:spPr>
          <a:xfrm>
            <a:off x="9626854" y="2179495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957538A6-75FD-538C-0378-30D8A4D7EEDB}"/>
              </a:ext>
            </a:extLst>
          </p:cNvPr>
          <p:cNvSpPr txBox="1"/>
          <p:nvPr/>
        </p:nvSpPr>
        <p:spPr>
          <a:xfrm>
            <a:off x="9194189" y="3707132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1A984EAC-5057-EA58-B7D5-57B79AD33E46}"/>
              </a:ext>
            </a:extLst>
          </p:cNvPr>
          <p:cNvSpPr txBox="1"/>
          <p:nvPr/>
        </p:nvSpPr>
        <p:spPr>
          <a:xfrm>
            <a:off x="8190024" y="2974774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BF596-B7E0-685F-BF64-4F330B0B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8729E40-A7CC-C25C-7E02-04CCF4EC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39" y="1651909"/>
            <a:ext cx="8288278" cy="46492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0D0EF-E9F2-A8FC-F8C0-38AB55CDAEDE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6B4D6-E59E-C256-52B1-D1FC7CE87F45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2-4.  </a:t>
            </a:r>
            <a:r>
              <a:rPr lang="en-US" altLang="ko-KR" sz="2000" b="1" dirty="0" err="1"/>
              <a:t>erwin</a:t>
            </a:r>
            <a:endParaRPr lang="ko-KR" altLang="en-US"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01DB12-7149-D0F5-3144-F0C60CD9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C580EE-D8E2-DDF6-4B70-55A826A55A87}"/>
              </a:ext>
            </a:extLst>
          </p:cNvPr>
          <p:cNvCxnSpPr/>
          <p:nvPr/>
        </p:nvCxnSpPr>
        <p:spPr>
          <a:xfrm>
            <a:off x="960582" y="498764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C2434E-A5DE-CE59-040D-7CF1DEC275A6}"/>
              </a:ext>
            </a:extLst>
          </p:cNvPr>
          <p:cNvSpPr txBox="1"/>
          <p:nvPr/>
        </p:nvSpPr>
        <p:spPr>
          <a:xfrm>
            <a:off x="1348508" y="2466109"/>
            <a:ext cx="8802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/>
              <a:t>3. </a:t>
            </a:r>
            <a:r>
              <a:rPr lang="ko-KR" altLang="en-US" sz="8800" b="1" dirty="0"/>
              <a:t>논리적 설계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D97604-CBAE-86A5-1F82-233D0BB6A8AC}"/>
              </a:ext>
            </a:extLst>
          </p:cNvPr>
          <p:cNvCxnSpPr/>
          <p:nvPr/>
        </p:nvCxnSpPr>
        <p:spPr>
          <a:xfrm>
            <a:off x="960582" y="6132945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16DB17-6984-11E5-94B9-506A643A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8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C580EE-D8E2-DDF6-4B70-55A826A55A87}"/>
              </a:ext>
            </a:extLst>
          </p:cNvPr>
          <p:cNvCxnSpPr/>
          <p:nvPr/>
        </p:nvCxnSpPr>
        <p:spPr>
          <a:xfrm>
            <a:off x="960582" y="498764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C2434E-A5DE-CE59-040D-7CF1DEC275A6}"/>
              </a:ext>
            </a:extLst>
          </p:cNvPr>
          <p:cNvSpPr txBox="1"/>
          <p:nvPr/>
        </p:nvSpPr>
        <p:spPr>
          <a:xfrm>
            <a:off x="1348508" y="2466109"/>
            <a:ext cx="8802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/>
              <a:t>1. </a:t>
            </a:r>
            <a:r>
              <a:rPr lang="ko-KR" altLang="en-US" sz="8800" b="1" dirty="0"/>
              <a:t>계획 수립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D97604-CBAE-86A5-1F82-233D0BB6A8AC}"/>
              </a:ext>
            </a:extLst>
          </p:cNvPr>
          <p:cNvCxnSpPr/>
          <p:nvPr/>
        </p:nvCxnSpPr>
        <p:spPr>
          <a:xfrm>
            <a:off x="960582" y="6132945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28C6C5E-AA5E-7933-8C00-5C6E637D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90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D301C4-EB71-BC75-B6E0-F11FA73FD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762717"/>
              </p:ext>
            </p:extLst>
          </p:nvPr>
        </p:nvGraphicFramePr>
        <p:xfrm>
          <a:off x="1763806" y="1764190"/>
          <a:ext cx="7523788" cy="4858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1894">
                  <a:extLst>
                    <a:ext uri="{9D8B030D-6E8A-4147-A177-3AD203B41FA5}">
                      <a16:colId xmlns:a16="http://schemas.microsoft.com/office/drawing/2014/main" val="3338992723"/>
                    </a:ext>
                  </a:extLst>
                </a:gridCol>
                <a:gridCol w="3761894">
                  <a:extLst>
                    <a:ext uri="{9D8B030D-6E8A-4147-A177-3AD203B41FA5}">
                      <a16:colId xmlns:a16="http://schemas.microsoft.com/office/drawing/2014/main" val="971954956"/>
                    </a:ext>
                  </a:extLst>
                </a:gridCol>
              </a:tblGrid>
              <a:tr h="441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75459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598514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5413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고장신고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006398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115801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공급회사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734149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GPS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79057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정비이력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정비이력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053998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079052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대여소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646777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반납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287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9E84ED-CD8D-D4EC-09D4-DAACBB7AAA6F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목록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644D87-0C6B-7A48-B0EA-0B3513ED43DF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E412C-07FF-18FF-60BF-939A508D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CD959C8-A2AD-5AF3-6C8F-EBF1B01225FA}"/>
              </a:ext>
            </a:extLst>
          </p:cNvPr>
          <p:cNvCxnSpPr/>
          <p:nvPr/>
        </p:nvCxnSpPr>
        <p:spPr>
          <a:xfrm>
            <a:off x="2881525" y="54346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EF3D8D0-49E5-B422-8431-19BCD1263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665144"/>
              </p:ext>
            </p:extLst>
          </p:nvPr>
        </p:nvGraphicFramePr>
        <p:xfrm>
          <a:off x="809336" y="2198041"/>
          <a:ext cx="11179464" cy="417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193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401038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74944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406443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221732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401038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401038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401038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2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529219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29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c_name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8757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c_email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29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c_phone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8757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c_birth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77A70FF-A4B1-F4FE-997C-6D26E03062DC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3DBCC-4466-1F2D-4469-83D93C9D6B19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BD2A9-2718-DB47-0FB8-5A62A458945E}"/>
              </a:ext>
            </a:extLst>
          </p:cNvPr>
          <p:cNvSpPr txBox="1"/>
          <p:nvPr/>
        </p:nvSpPr>
        <p:spPr>
          <a:xfrm>
            <a:off x="726208" y="1619540"/>
            <a:ext cx="252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회원 테이블 명세서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707265C-531F-40AD-AB15-A540F1CC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A088DD1-6571-4B4E-3587-2F335CB84BE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6820-176C-10F0-4A11-2B0D1A1C7514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6F407-B8DD-0568-198A-F4433D7A2344}"/>
              </a:ext>
            </a:extLst>
          </p:cNvPr>
          <p:cNvSpPr txBox="1"/>
          <p:nvPr/>
        </p:nvSpPr>
        <p:spPr>
          <a:xfrm>
            <a:off x="726208" y="1619540"/>
            <a:ext cx="252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대여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E87285-C9D6-5F14-99C7-A402685FB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366441"/>
              </p:ext>
            </p:extLst>
          </p:nvPr>
        </p:nvGraphicFramePr>
        <p:xfrm>
          <a:off x="811522" y="2198041"/>
          <a:ext cx="11177278" cy="4309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395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67551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37300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72825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192529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67551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632576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67551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r_star_time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r_end_time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 대여소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41738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9DA8662-8301-0B1C-EB49-C2441F95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583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EE60083-321C-B82F-4DCE-749E5E281B98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14542-592F-F33D-BA70-0E80E65F50C1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C1B10-B321-5491-DEAC-1E87AF5E8553}"/>
              </a:ext>
            </a:extLst>
          </p:cNvPr>
          <p:cNvSpPr txBox="1"/>
          <p:nvPr/>
        </p:nvSpPr>
        <p:spPr>
          <a:xfrm>
            <a:off x="726208" y="1619540"/>
            <a:ext cx="252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3). </a:t>
            </a:r>
            <a:r>
              <a:rPr lang="ko-KR" altLang="en-US" dirty="0"/>
              <a:t>결제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B9745F0-5E50-0971-63B7-6C1743538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83583"/>
              </p:ext>
            </p:extLst>
          </p:nvPr>
        </p:nvGraphicFramePr>
        <p:xfrm>
          <a:off x="811522" y="2198041"/>
          <a:ext cx="10707594" cy="363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275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41903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08468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47077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170162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41903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41903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41903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p_method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p_amout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5576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F3592B6-DD90-9A67-3EB7-306557BC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2C159FD-38DB-23A5-7CD6-AE795BE9ACED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0768C-78DF-86C7-CD48-7CFA01CAD5BE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EAF96-80DE-ED93-E99E-A9855FA64660}"/>
              </a:ext>
            </a:extLst>
          </p:cNvPr>
          <p:cNvSpPr txBox="1"/>
          <p:nvPr/>
        </p:nvSpPr>
        <p:spPr>
          <a:xfrm>
            <a:off x="726208" y="1619540"/>
            <a:ext cx="275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4). </a:t>
            </a:r>
            <a:r>
              <a:rPr lang="ko-KR" altLang="en-US" dirty="0"/>
              <a:t>대여소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5C6FF-0CD9-1EF5-2A38-5B3624F30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41051"/>
              </p:ext>
            </p:extLst>
          </p:nvPr>
        </p:nvGraphicFramePr>
        <p:xfrm>
          <a:off x="811522" y="2198041"/>
          <a:ext cx="10588338" cy="3989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732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481002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481002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274159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042493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34036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26957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26957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569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569995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569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rs_latitude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DECIMAL(9, 6)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97881"/>
                  </a:ext>
                </a:extLst>
              </a:tr>
              <a:tr h="569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DECIMAL(9, 6)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883983"/>
                  </a:ext>
                </a:extLst>
              </a:tr>
              <a:tr h="569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rs_name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569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rs_address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5699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rs_bi_number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362582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0767A2B-D6A9-266D-90AC-BBC75FEC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54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D71C56-C86D-65B4-37AA-172B260B32C5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B800A-CD5E-E08A-5709-D03062FC86B1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B3854-44C3-8322-F0CA-4F4996BAA75E}"/>
              </a:ext>
            </a:extLst>
          </p:cNvPr>
          <p:cNvSpPr txBox="1"/>
          <p:nvPr/>
        </p:nvSpPr>
        <p:spPr>
          <a:xfrm>
            <a:off x="726208" y="1619540"/>
            <a:ext cx="252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5). </a:t>
            </a:r>
            <a:r>
              <a:rPr lang="ko-KR" altLang="en-US" dirty="0"/>
              <a:t>반납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88EAFC-D2F6-C468-5298-D2A2C0EA2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05874"/>
              </p:ext>
            </p:extLst>
          </p:nvPr>
        </p:nvGraphicFramePr>
        <p:xfrm>
          <a:off x="811522" y="2198041"/>
          <a:ext cx="10810010" cy="3077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845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22896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59962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181355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re_time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ad_fee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3073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4D76A8A-7626-4F18-10EB-4619600E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561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5BBC2A2-BBD9-9E3A-DD97-C798E56BDB8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9E95B-42DF-DB10-5BFE-0C73447D0E0E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91C35-01B7-7FDF-582C-B639308EA89A}"/>
              </a:ext>
            </a:extLst>
          </p:cNvPr>
          <p:cNvSpPr txBox="1"/>
          <p:nvPr/>
        </p:nvSpPr>
        <p:spPr>
          <a:xfrm>
            <a:off x="726208" y="1619540"/>
            <a:ext cx="297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6). </a:t>
            </a:r>
            <a:r>
              <a:rPr lang="ko-KR" altLang="en-US" dirty="0"/>
              <a:t>고장신고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E588604-BD3A-EFBA-4BBF-D3ED044A3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30493"/>
              </p:ext>
            </p:extLst>
          </p:nvPr>
        </p:nvGraphicFramePr>
        <p:xfrm>
          <a:off x="811522" y="2198041"/>
          <a:ext cx="11113988" cy="369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156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92833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65720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98205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214575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92833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92833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92833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 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fa_ID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fa_content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fa_date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c_ID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c_ID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EF90AC1-04A7-D82D-60ED-F190D2EE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921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3FBA10-924B-74AC-D1BF-67903F3ECE40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87E66-A3D5-6A3C-D74E-3133A5B29805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8101C-241B-8D00-D9F0-48AD0DD02523}"/>
              </a:ext>
            </a:extLst>
          </p:cNvPr>
          <p:cNvSpPr txBox="1"/>
          <p:nvPr/>
        </p:nvSpPr>
        <p:spPr>
          <a:xfrm>
            <a:off x="726208" y="1619540"/>
            <a:ext cx="273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en-US" altLang="ko-KR"/>
              <a:t>). </a:t>
            </a:r>
            <a:r>
              <a:rPr lang="ko-KR" altLang="en-US" dirty="0"/>
              <a:t>자전거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B16BED-7B53-4CAC-3871-1930CC82B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899847"/>
              </p:ext>
            </p:extLst>
          </p:nvPr>
        </p:nvGraphicFramePr>
        <p:xfrm>
          <a:off x="811522" y="2198041"/>
          <a:ext cx="10311244" cy="4323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625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616850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490588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184414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877074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292231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292231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292231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788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bi_model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manufacturer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manufacturer_year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availability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619456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6C590A9-B481-9D74-4478-A6C2CE1C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73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D03EF0-A784-81C2-F09D-9A34DBDBCFA9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351A5-E25C-D449-4819-66118F8E9C25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72AFA-A803-9754-26D5-6C4BB77D40BA}"/>
              </a:ext>
            </a:extLst>
          </p:cNvPr>
          <p:cNvSpPr txBox="1"/>
          <p:nvPr/>
        </p:nvSpPr>
        <p:spPr>
          <a:xfrm>
            <a:off x="726208" y="1619540"/>
            <a:ext cx="300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en-US" altLang="ko-KR"/>
              <a:t>). </a:t>
            </a:r>
            <a:r>
              <a:rPr lang="ko-KR" altLang="en-US" dirty="0"/>
              <a:t>공급회사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245E522-9DD5-B1EC-B579-0BACD89FE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80841"/>
              </p:ext>
            </p:extLst>
          </p:nvPr>
        </p:nvGraphicFramePr>
        <p:xfrm>
          <a:off x="811522" y="2198187"/>
          <a:ext cx="10708409" cy="369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374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42005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08583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47180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170252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42005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42005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42005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sc_name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sc_phone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c_email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c_address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7E24F74-A37C-1D38-8213-68B6756B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012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64F02E4-B0AF-C3E3-F08A-98498034875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26B51-1D5A-22DA-EFDB-75DA0120049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34AC4-2C81-9563-AC89-932A453B885F}"/>
              </a:ext>
            </a:extLst>
          </p:cNvPr>
          <p:cNvSpPr txBox="1"/>
          <p:nvPr/>
        </p:nvSpPr>
        <p:spPr>
          <a:xfrm>
            <a:off x="726208" y="1619540"/>
            <a:ext cx="252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9). GPS</a:t>
            </a:r>
            <a:r>
              <a:rPr lang="ko-KR" altLang="en-US" dirty="0"/>
              <a:t>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ECD945-015D-DF92-5300-8CD3E6F5B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082759"/>
              </p:ext>
            </p:extLst>
          </p:nvPr>
        </p:nvGraphicFramePr>
        <p:xfrm>
          <a:off x="811522" y="2198187"/>
          <a:ext cx="10909164" cy="369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16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67164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36866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72436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192190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67164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67164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67164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GPS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g_latitude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DECIMAL(9, 6)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g_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DECIMAL(9, 6)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g_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recording_time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5255BFE-BD05-1AAC-ACBB-6C2E46F2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7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0CF450B-DC48-1432-E729-E4E4E4647B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2" y="1910756"/>
            <a:ext cx="3833102" cy="41703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CB2AB5-BEA6-AC93-49A7-16ED72E55A0E}"/>
              </a:ext>
            </a:extLst>
          </p:cNvPr>
          <p:cNvSpPr txBox="1"/>
          <p:nvPr/>
        </p:nvSpPr>
        <p:spPr>
          <a:xfrm>
            <a:off x="6193796" y="2765969"/>
            <a:ext cx="4810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전국에서 설치되고 있는 공용 자전거의 수가 증가하고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학교 앞에서만 봐도 공용 자전거가 설치가 되어있어 관심을 보이게 되어서 이 주제를 선정하게 되었다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계획 수립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1-1.  </a:t>
            </a:r>
            <a:r>
              <a:rPr lang="ko-KR" altLang="en-US" sz="2000" b="1" dirty="0"/>
              <a:t>주제 선정 이유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344C0C-5D2C-290C-5EA0-A8539E4F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96A871-8071-8530-CD61-5E5918B7A34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BA643-D054-655B-8E15-95606698C1ED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FE540-8619-57AA-1CCF-B584B3503014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10). </a:t>
            </a:r>
            <a:r>
              <a:rPr lang="ko-KR" altLang="en-US" dirty="0"/>
              <a:t>정비이력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302204-FCA1-9518-9DF6-E7B660AD7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68979"/>
              </p:ext>
            </p:extLst>
          </p:nvPr>
        </p:nvGraphicFramePr>
        <p:xfrm>
          <a:off x="811522" y="2198187"/>
          <a:ext cx="11068627" cy="369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589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87148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59330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92498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209618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87148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87148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87148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정비이력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ma_content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ma_date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694559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683AB8-C3B5-515C-89F8-1616087C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560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C580EE-D8E2-DDF6-4B70-55A826A55A87}"/>
              </a:ext>
            </a:extLst>
          </p:cNvPr>
          <p:cNvCxnSpPr/>
          <p:nvPr/>
        </p:nvCxnSpPr>
        <p:spPr>
          <a:xfrm>
            <a:off x="960582" y="498764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C2434E-A5DE-CE59-040D-7CF1DEC275A6}"/>
              </a:ext>
            </a:extLst>
          </p:cNvPr>
          <p:cNvSpPr txBox="1"/>
          <p:nvPr/>
        </p:nvSpPr>
        <p:spPr>
          <a:xfrm>
            <a:off x="1348508" y="2466109"/>
            <a:ext cx="8802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/>
              <a:t>4. </a:t>
            </a:r>
            <a:r>
              <a:rPr lang="ko-KR" altLang="en-US" sz="8800" b="1" dirty="0"/>
              <a:t>물리 설계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D97604-CBAE-86A5-1F82-233D0BB6A8AC}"/>
              </a:ext>
            </a:extLst>
          </p:cNvPr>
          <p:cNvCxnSpPr/>
          <p:nvPr/>
        </p:nvCxnSpPr>
        <p:spPr>
          <a:xfrm>
            <a:off x="960582" y="6132945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63872F-C7B0-AD44-C367-97D5D24E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93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450479" y="5382238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238112" y="3231297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회원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9FA807-2C01-F032-176D-0DDC586CDD17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FE59072-1130-A8B8-6B03-AF68321F661E}"/>
              </a:ext>
            </a:extLst>
          </p:cNvPr>
          <p:cNvCxnSpPr>
            <a:cxnSpLocks/>
          </p:cNvCxnSpPr>
          <p:nvPr/>
        </p:nvCxnSpPr>
        <p:spPr>
          <a:xfrm flipH="1">
            <a:off x="5107709" y="3428852"/>
            <a:ext cx="1892921" cy="14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6C3DE2E-55F8-662A-F305-AE4966475F80}"/>
              </a:ext>
            </a:extLst>
          </p:cNvPr>
          <p:cNvCxnSpPr>
            <a:cxnSpLocks/>
          </p:cNvCxnSpPr>
          <p:nvPr/>
        </p:nvCxnSpPr>
        <p:spPr>
          <a:xfrm>
            <a:off x="4454590" y="5579792"/>
            <a:ext cx="19831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81A6F7-6384-3559-DB06-4DA7496F6FC7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9D293-E4F5-54B7-0E41-63379BCA3F4C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회원 테이블 생성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239E6E6-B16A-85CB-7C9E-DFAC2315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4EA914-C020-728C-8E03-8F6BA033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74" y="2343150"/>
            <a:ext cx="3057525" cy="2171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88F60B-AE3C-2BA8-7064-A7E85D316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28" y="4730047"/>
            <a:ext cx="212471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6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628580" y="5498891"/>
            <a:ext cx="1478505" cy="342557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275371" y="3064278"/>
            <a:ext cx="2486416" cy="367998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자전거대여소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CED7B5-C548-0DC2-F1A8-55C9BD62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3328"/>
            <a:ext cx="3601261" cy="2152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330B0E-705E-D917-7E16-42A79643B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94096"/>
            <a:ext cx="3777673" cy="215214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627D6E-50AF-43E8-F9BD-072819C18823}"/>
              </a:ext>
            </a:extLst>
          </p:cNvPr>
          <p:cNvCxnSpPr>
            <a:cxnSpLocks/>
          </p:cNvCxnSpPr>
          <p:nvPr/>
        </p:nvCxnSpPr>
        <p:spPr>
          <a:xfrm flipH="1">
            <a:off x="5367712" y="3248277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C08479-EE15-96CA-3672-CA233E7AC564}"/>
              </a:ext>
            </a:extLst>
          </p:cNvPr>
          <p:cNvCxnSpPr/>
          <p:nvPr/>
        </p:nvCxnSpPr>
        <p:spPr>
          <a:xfrm>
            <a:off x="4531351" y="5670170"/>
            <a:ext cx="12838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EEE85D-1568-A55F-2DEC-2481577D12C9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4E569-D248-1889-8457-435EDC8E2711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자전거대여소 테이블 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B8CF3B-21F8-4F6C-840A-003B591396AB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8232961D-699A-E3F3-2937-A135B0F45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71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487425" y="5238460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083143" y="2936549"/>
            <a:ext cx="206501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공급회사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6EAA2E-BDF9-72C1-A9DF-D3012B623F7C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2AB5F-23F0-7BB5-A8F9-B8F44A8051BB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BA3B3-C605-7465-4B98-89B6668DD80E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3). </a:t>
            </a:r>
            <a:r>
              <a:rPr lang="ko-KR" altLang="en-US" dirty="0"/>
              <a:t>공급회사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9899F-03CC-DB55-817E-CF972800CDC5}"/>
              </a:ext>
            </a:extLst>
          </p:cNvPr>
          <p:cNvCxnSpPr>
            <a:cxnSpLocks/>
          </p:cNvCxnSpPr>
          <p:nvPr/>
        </p:nvCxnSpPr>
        <p:spPr>
          <a:xfrm flipH="1">
            <a:off x="5163485" y="3155913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EBED5-ADD6-4CAB-D113-D6282C575C47}"/>
              </a:ext>
            </a:extLst>
          </p:cNvPr>
          <p:cNvCxnSpPr/>
          <p:nvPr/>
        </p:nvCxnSpPr>
        <p:spPr>
          <a:xfrm>
            <a:off x="4402400" y="5436014"/>
            <a:ext cx="12838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83F69BF-21FC-79C7-CA6B-06696AA4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E74855-15FE-206D-D107-ECD9ECEC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65" y="2291009"/>
            <a:ext cx="3327033" cy="23607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B54F6A-C426-9A9D-ECA4-F06E6800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39" y="4775199"/>
            <a:ext cx="3244805" cy="19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327723" y="5472615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394016" y="3231445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자전거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E9F656-5980-FEFB-4966-EF46DD0E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40" y="4781111"/>
            <a:ext cx="3244806" cy="19593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A760C5-70E5-0F26-BAFB-187C560A67C0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AED4C-93E6-E696-00A0-F00AE7CA3112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95B69-5D54-7430-9184-A7C39A11B2D1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4). </a:t>
            </a:r>
            <a:r>
              <a:rPr lang="ko-KR" altLang="en-US" dirty="0"/>
              <a:t>자전거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EF2C55-54A2-9C06-D82D-915D3B9DD431}"/>
              </a:ext>
            </a:extLst>
          </p:cNvPr>
          <p:cNvCxnSpPr>
            <a:cxnSpLocks/>
          </p:cNvCxnSpPr>
          <p:nvPr/>
        </p:nvCxnSpPr>
        <p:spPr>
          <a:xfrm flipH="1">
            <a:off x="5281868" y="3429000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FC357FA-A455-B924-2DBB-D3FE07B23ABB}"/>
              </a:ext>
            </a:extLst>
          </p:cNvPr>
          <p:cNvCxnSpPr/>
          <p:nvPr/>
        </p:nvCxnSpPr>
        <p:spPr>
          <a:xfrm>
            <a:off x="4531351" y="5670170"/>
            <a:ext cx="12838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79FDC7B-036F-91AF-294E-3959A3F2E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327033" cy="2360793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9E025376-3445-FA87-E9B2-407DAA92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3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176232" y="5472615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444691" y="3042146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대여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2E1994-D21E-2554-8560-8F6EEA63E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94" y="4662212"/>
            <a:ext cx="3434929" cy="2015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27A9CFE-2FE8-3CEE-905B-6DD5AE47547D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B4D3C-2C2A-A1FC-0343-2D63BBDC544A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3E2C6-EA1C-DD89-2413-3F64FDAEA4B3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5). </a:t>
            </a:r>
            <a:r>
              <a:rPr lang="ko-KR" altLang="en-US" dirty="0"/>
              <a:t>대여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901777-2D1E-B77E-2010-F755618AF525}"/>
              </a:ext>
            </a:extLst>
          </p:cNvPr>
          <p:cNvCxnSpPr>
            <a:cxnSpLocks/>
          </p:cNvCxnSpPr>
          <p:nvPr/>
        </p:nvCxnSpPr>
        <p:spPr>
          <a:xfrm flipH="1">
            <a:off x="5580148" y="3285223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0FFD869-EBB6-DF28-5053-6F19ED0E8F0A}"/>
              </a:ext>
            </a:extLst>
          </p:cNvPr>
          <p:cNvCxnSpPr>
            <a:cxnSpLocks/>
          </p:cNvCxnSpPr>
          <p:nvPr/>
        </p:nvCxnSpPr>
        <p:spPr>
          <a:xfrm>
            <a:off x="3987789" y="5670169"/>
            <a:ext cx="15277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9731A03-F19C-67A7-AB6B-CBC08DE6C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855194" cy="2179517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18E68F3-1BE6-6C0F-16DA-D768E87E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418531" y="5352897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610945" y="3112212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결제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E6283F-1BEB-834B-35A2-3CBDC2331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818" y="4635811"/>
            <a:ext cx="2867459" cy="19514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39B0C5C-24F2-2E55-4C9D-E193457A5944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C5BB7-1F72-7138-3949-A213C86A829C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BE8A3-65A5-F89C-2013-FF5FB8C213FD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6). </a:t>
            </a:r>
            <a:r>
              <a:rPr lang="ko-KR" altLang="en-US" dirty="0"/>
              <a:t>결제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D3B08A-04BD-92D6-6154-2E92B6891F2D}"/>
              </a:ext>
            </a:extLst>
          </p:cNvPr>
          <p:cNvCxnSpPr>
            <a:cxnSpLocks/>
          </p:cNvCxnSpPr>
          <p:nvPr/>
        </p:nvCxnSpPr>
        <p:spPr>
          <a:xfrm flipH="1">
            <a:off x="5644803" y="3331405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696E1FE-BA9C-33B2-1F5B-8F7BF10ED42C}"/>
              </a:ext>
            </a:extLst>
          </p:cNvPr>
          <p:cNvCxnSpPr>
            <a:cxnSpLocks/>
          </p:cNvCxnSpPr>
          <p:nvPr/>
        </p:nvCxnSpPr>
        <p:spPr>
          <a:xfrm>
            <a:off x="4457460" y="5550451"/>
            <a:ext cx="163854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788E4BD-52C5-06A6-B864-3111AEF62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871187" cy="2362494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7A5B15F-35A4-8B0E-AFF3-2B730708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4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3376868" y="5217732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657127" y="3059959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반납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7265A7-B76F-9151-AEE4-9E654C22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71" y="4661110"/>
            <a:ext cx="2259288" cy="15083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E5C658E-48AF-DADF-062D-E97A0F16445D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0AAB5-8E43-1749-8769-F066C391C650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82C53-CB55-FD94-80E8-556168C4D99F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7). </a:t>
            </a:r>
            <a:r>
              <a:rPr lang="ko-KR" altLang="en-US" dirty="0"/>
              <a:t>반납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B348AC-1C56-8EBC-AD73-C4F653C90210}"/>
              </a:ext>
            </a:extLst>
          </p:cNvPr>
          <p:cNvCxnSpPr>
            <a:cxnSpLocks/>
          </p:cNvCxnSpPr>
          <p:nvPr/>
        </p:nvCxnSpPr>
        <p:spPr>
          <a:xfrm flipH="1">
            <a:off x="5598621" y="3257514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6F334C-1D4C-580B-D5FD-7D677C161439}"/>
              </a:ext>
            </a:extLst>
          </p:cNvPr>
          <p:cNvCxnSpPr/>
          <p:nvPr/>
        </p:nvCxnSpPr>
        <p:spPr>
          <a:xfrm>
            <a:off x="5420758" y="5415287"/>
            <a:ext cx="12838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CEE7811-FE95-92CC-7F8C-8B3E1AFD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888432" cy="2052123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262F484D-9D01-73E4-94CA-5CFBAC42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3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320327" y="5326146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324617" y="3089155"/>
            <a:ext cx="1993575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고장신고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265A6-3DB8-B61D-C4F3-EC421DB2B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71" y="4648105"/>
            <a:ext cx="3109421" cy="19637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62F602-27FE-D89C-0F7B-8E44C86E388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2273D-24B3-21D6-E8C2-29215C518468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4DDE2-D945-32B7-0C43-5AC7829AF376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8). </a:t>
            </a:r>
            <a:r>
              <a:rPr lang="ko-KR" altLang="en-US" dirty="0"/>
              <a:t>고장신고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C172F1-B762-F4CD-5910-FA6942F298BA}"/>
              </a:ext>
            </a:extLst>
          </p:cNvPr>
          <p:cNvCxnSpPr>
            <a:cxnSpLocks/>
          </p:cNvCxnSpPr>
          <p:nvPr/>
        </p:nvCxnSpPr>
        <p:spPr>
          <a:xfrm flipH="1">
            <a:off x="5423130" y="3322168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835FCF4-07AD-5151-EFDA-F76EF7A86867}"/>
              </a:ext>
            </a:extLst>
          </p:cNvPr>
          <p:cNvCxnSpPr/>
          <p:nvPr/>
        </p:nvCxnSpPr>
        <p:spPr>
          <a:xfrm>
            <a:off x="4500383" y="5523700"/>
            <a:ext cx="12838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5286398-7844-BE69-84AE-6C72CC811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671893" cy="2107426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175F23E-80B2-F5B7-1941-ECDC530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4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C580EE-D8E2-DDF6-4B70-55A826A55A87}"/>
              </a:ext>
            </a:extLst>
          </p:cNvPr>
          <p:cNvCxnSpPr/>
          <p:nvPr/>
        </p:nvCxnSpPr>
        <p:spPr>
          <a:xfrm>
            <a:off x="960582" y="498764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C2434E-A5DE-CE59-040D-7CF1DEC275A6}"/>
              </a:ext>
            </a:extLst>
          </p:cNvPr>
          <p:cNvSpPr txBox="1"/>
          <p:nvPr/>
        </p:nvSpPr>
        <p:spPr>
          <a:xfrm>
            <a:off x="1348508" y="2466109"/>
            <a:ext cx="8802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/>
              <a:t>2. </a:t>
            </a:r>
            <a:r>
              <a:rPr lang="ko-KR" altLang="en-US" sz="8800" b="1" dirty="0"/>
              <a:t>개념 설계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D97604-CBAE-86A5-1F82-233D0BB6A8AC}"/>
              </a:ext>
            </a:extLst>
          </p:cNvPr>
          <p:cNvCxnSpPr/>
          <p:nvPr/>
        </p:nvCxnSpPr>
        <p:spPr>
          <a:xfrm>
            <a:off x="960582" y="6132945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403E51-6654-7B68-CC1F-F1442346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66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672152" y="5234269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601707" y="3033893"/>
            <a:ext cx="1864987" cy="395107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정비이력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45CF1E-AB78-6FA3-5D43-49F9DCFD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03" y="4475096"/>
            <a:ext cx="2791191" cy="19134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3F7953-FE12-3218-C799-F27C96D768C0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DEF8E-2E20-2F61-4CF8-23078CE25783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49176-7B51-F85F-75CA-A024D9D82607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9). </a:t>
            </a:r>
            <a:r>
              <a:rPr lang="ko-KR" altLang="en-US" dirty="0"/>
              <a:t>정비이력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2E379DC-A323-A6A9-91BB-D818E8D77C19}"/>
              </a:ext>
            </a:extLst>
          </p:cNvPr>
          <p:cNvCxnSpPr>
            <a:cxnSpLocks/>
          </p:cNvCxnSpPr>
          <p:nvPr/>
        </p:nvCxnSpPr>
        <p:spPr>
          <a:xfrm flipH="1">
            <a:off x="5570912" y="3294458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6D3F50-2BE6-D54E-7B4F-6C47FD01CD04}"/>
              </a:ext>
            </a:extLst>
          </p:cNvPr>
          <p:cNvCxnSpPr>
            <a:cxnSpLocks/>
          </p:cNvCxnSpPr>
          <p:nvPr/>
        </p:nvCxnSpPr>
        <p:spPr>
          <a:xfrm>
            <a:off x="4549824" y="5421629"/>
            <a:ext cx="183521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D83B89E-3621-F623-3D9E-010204B1E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702690" cy="2074350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4BAC11F-EEC0-924D-AC20-3A498722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672152" y="5150758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814860" y="3055086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GPS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613EAC-7103-E3D6-B499-1B130982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61" y="4449222"/>
            <a:ext cx="3004231" cy="17981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AB7540-7E16-A825-3C69-D5D9B2FD6F3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10534-0D7F-E584-319A-622659D6AA31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736C6-ABAE-3FC7-113C-0801C271286C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10). GPS</a:t>
            </a:r>
            <a:r>
              <a:rPr lang="ko-KR" altLang="en-US" dirty="0"/>
              <a:t>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86249E-BBA5-4340-4AC2-FBB30CA92D95}"/>
              </a:ext>
            </a:extLst>
          </p:cNvPr>
          <p:cNvCxnSpPr>
            <a:cxnSpLocks/>
          </p:cNvCxnSpPr>
          <p:nvPr/>
        </p:nvCxnSpPr>
        <p:spPr>
          <a:xfrm flipH="1">
            <a:off x="5819611" y="3242631"/>
            <a:ext cx="1720627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67D75FC-2A3D-52D7-1FA8-60A7D9790D73}"/>
              </a:ext>
            </a:extLst>
          </p:cNvPr>
          <p:cNvCxnSpPr>
            <a:cxnSpLocks/>
          </p:cNvCxnSpPr>
          <p:nvPr/>
        </p:nvCxnSpPr>
        <p:spPr>
          <a:xfrm>
            <a:off x="4719781" y="5348312"/>
            <a:ext cx="137621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7C41BFEA-72C4-E5B9-2CDC-A20C60BA3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4084161" cy="2119886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024D6B8-90B5-C9AE-38A4-EB5B669A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44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9ABFE2-9EAE-B258-F7AA-58EE0877C647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029B-D26D-35F0-5499-AD51CC9B00E7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8E477-03BF-74B1-1945-72033E3B8256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회원 테이블 데이터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FE5F7FF-764A-9695-02AD-204B7FAA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826D97-1C43-5ADC-F9C1-5E938C71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4" y="2098308"/>
            <a:ext cx="3783181" cy="22625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4915D0-0DA4-8B3C-B3FD-3E9F7A28A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7159"/>
            <a:ext cx="3783181" cy="22625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787FA3-65B8-5F52-0B97-FE1FBEA01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24" y="4359693"/>
            <a:ext cx="3783180" cy="22625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AB97A5-9ECE-B667-9C00-3695A07CF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57397"/>
            <a:ext cx="3783180" cy="22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6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04E373-360F-5EC2-3318-E3094AB298F6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43F59-4B82-1EA2-BF5E-776D9411FDE8}"/>
              </a:ext>
            </a:extLst>
          </p:cNvPr>
          <p:cNvSpPr txBox="1"/>
          <p:nvPr/>
        </p:nvSpPr>
        <p:spPr>
          <a:xfrm>
            <a:off x="726207" y="1619540"/>
            <a:ext cx="343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자전거대여소 테이블 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30-8BA0-7821-2289-972025275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3" y="2098307"/>
            <a:ext cx="7126195" cy="4323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6EAF97-2F6A-F02C-EA5F-FB1A9DCD00C8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25BF3B9-FDD8-D85E-75A5-2FA5D46D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6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2903FE-0668-A909-ADA6-AEB511152DF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7AFE0-787B-85F1-12E1-6AAC1423F05A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3). </a:t>
            </a:r>
            <a:r>
              <a:rPr lang="ko-KR" altLang="en-US" dirty="0"/>
              <a:t>공급회사 테이블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68D05-68F3-F997-6EC3-D12E8E789257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943050-1CC1-8E54-E378-137CE2BF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104CF5-9055-C0D7-9258-E58A49A0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77" y="2097157"/>
            <a:ext cx="8904004" cy="35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B6C0E0-CE79-EE39-778F-F8404F1427EC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F8826-907F-06E8-4D32-3C9B63A34A88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4). </a:t>
            </a:r>
            <a:r>
              <a:rPr lang="ko-KR" altLang="en-US" dirty="0"/>
              <a:t>자전거 테이블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1E18-A2EC-EA80-CD25-77683D39932E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C6B534-C0C9-2BEB-D598-90BB1D84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893A76-CD43-49C3-38E7-A76AF37A6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5" y="2097158"/>
            <a:ext cx="3783178" cy="2393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AF7CF1-2903-BB49-1A36-FDEB022F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77" y="4490638"/>
            <a:ext cx="3783178" cy="22308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F8FC56-705A-086B-8008-FF07A2416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097157"/>
            <a:ext cx="3783180" cy="2393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2411B8-31BD-F234-5E7D-1EEFD1F63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52" y="4490637"/>
            <a:ext cx="3789077" cy="21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6A71E8-7908-3B65-5661-1696B7F9692A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D42A5-753E-739B-3D0E-454907855409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5). </a:t>
            </a:r>
            <a:r>
              <a:rPr lang="ko-KR" altLang="en-US" dirty="0"/>
              <a:t>대여 테이블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69383-9147-C5E0-F1B8-6F8486B3C732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2F5FA36-7FC2-ECDE-A298-7ABC742F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DCCA9D-7C44-1DD2-EC5B-CECC25A7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4" y="2097159"/>
            <a:ext cx="3783179" cy="2393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84CDEA-A219-1D53-E7F2-AB653373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24" y="4490640"/>
            <a:ext cx="3783178" cy="22308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D54BCF-ED35-1416-AED2-3BFD67C62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7158"/>
            <a:ext cx="3783180" cy="2393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0F8064-2B6D-5047-5D38-8042EFAF8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49" y="4490639"/>
            <a:ext cx="3780231" cy="21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09BBDD-786B-016E-2A8F-8FED627F6C15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6F5BC-BECD-89C3-335B-BAFE24B1049A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6). </a:t>
            </a:r>
            <a:r>
              <a:rPr lang="ko-KR" altLang="en-US" dirty="0"/>
              <a:t>결제 테이블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8C920-077B-128B-559A-2A8A0217E1A0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BD0688D-1933-206B-F3F3-EDC85112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E04881-051F-B6E0-86AA-E47A8C2AA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5" y="2097160"/>
            <a:ext cx="3783180" cy="23946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F9823F-9249-B22B-AE0A-1131872D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25" y="4491790"/>
            <a:ext cx="3783179" cy="2128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4DFBEE-9C6F-39AE-ED45-9479130F2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7159"/>
            <a:ext cx="3783180" cy="2393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8CC314-7A94-D9DA-5296-B402BBA96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90640"/>
            <a:ext cx="3783181" cy="21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9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2E1BB3-6311-796D-4D3F-4CB3428F1169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E5CF77-0033-24A6-740E-6444BC897B70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7). </a:t>
            </a:r>
            <a:r>
              <a:rPr lang="ko-KR" altLang="en-US" dirty="0"/>
              <a:t>반납 테이블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F2C88-F528-B293-DE94-35788E8E22D3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275978A-E705-7462-0767-F5670DCC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A47501-49B5-467F-1A5E-78CA6322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5" y="2097159"/>
            <a:ext cx="3783179" cy="2393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BC353B-9044-B5CA-F1AF-DB1A3A0D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0" y="4490639"/>
            <a:ext cx="3783179" cy="2128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1472CD-2E67-F655-88B6-7444E423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97158"/>
            <a:ext cx="3783180" cy="2393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B631E7-FF58-2816-ECAE-F69B95820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90638"/>
            <a:ext cx="3783179" cy="212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ECFD1B7-75A0-D11A-359C-8422620E303F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CC4A0-8DBF-35B1-4192-E40074C7AF41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8). </a:t>
            </a:r>
            <a:r>
              <a:rPr lang="ko-KR" altLang="en-US" dirty="0"/>
              <a:t>고장신고 테이블 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3AD27-87B1-E9C4-0407-4285CC7C493C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05B19F1-4D43-BE67-6D8E-90FF81AF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0163D7-DE8F-10E3-5B09-B2967579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36" y="2097158"/>
            <a:ext cx="3783180" cy="2393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D1B6A3-B49A-DDF1-9873-4754D9ED9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14" y="4490637"/>
            <a:ext cx="3783179" cy="2128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FC4B37-EF40-DFDA-AB83-07CF0A852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7158"/>
            <a:ext cx="3783178" cy="2393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EA2A38-47B4-B944-DA58-DC040BEB2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90637"/>
            <a:ext cx="3783178" cy="212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9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회원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회원 엔티티 안에 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생년월일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1394709" y="3272134"/>
            <a:ext cx="5862034" cy="3221573"/>
            <a:chOff x="2628599" y="2651124"/>
            <a:chExt cx="5750402" cy="340915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회원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u="sng" dirty="0"/>
                <a:t>회원 </a:t>
              </a:r>
              <a:r>
                <a:rPr lang="en-US" altLang="ko-KR" b="1" u="sng" dirty="0"/>
                <a:t>ID</a:t>
              </a:r>
              <a:endParaRPr lang="ko-KR" altLang="en-US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이름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이메일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E3CFF3-6997-AECA-A388-DF35F73F783C}"/>
                </a:ext>
              </a:extLst>
            </p:cNvPr>
            <p:cNvSpPr/>
            <p:nvPr/>
          </p:nvSpPr>
          <p:spPr>
            <a:xfrm>
              <a:off x="7074076" y="4067175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생년월일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AB0118-9A57-3A5F-C9BA-D00DDDFEA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775" y="4781550"/>
              <a:ext cx="695325" cy="6953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3057525" y="5431631"/>
              <a:ext cx="160496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전화번호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364E2-5003-0751-731B-50A23196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5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FB096D-3D2A-5F0D-26BA-4E77D98AA0B4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4C7AF-5CAF-880F-16B7-146A56188529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9). </a:t>
            </a:r>
            <a:r>
              <a:rPr lang="ko-KR" altLang="en-US" dirty="0"/>
              <a:t>정비이력 테이블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61B38-0F75-2451-6060-982B3F012AFC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684FCE5-6EE1-E965-C4F2-2A3786DD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241E23-EAA4-8E6F-D3F4-517FFBA0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69" y="2097157"/>
            <a:ext cx="3783179" cy="23934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A86856-51AA-D309-8339-A95B1EA2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69" y="4490636"/>
            <a:ext cx="3783179" cy="2128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61C391-9630-E5BE-DC51-2E5208C45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97154"/>
            <a:ext cx="3783179" cy="23934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532B5D-F8CC-752A-094C-5FF9E53FC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4490636"/>
            <a:ext cx="3783178" cy="21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4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ED855F-F81B-68E1-6E78-02257B6173D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DD7B8-5D08-A53D-C7D8-801889225586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10). GPS</a:t>
            </a:r>
            <a:r>
              <a:rPr lang="ko-KR" altLang="en-US" dirty="0"/>
              <a:t> 테이블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47E67-E966-A55D-7D77-5434C9DABDE6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0CC89B-4604-E6CD-CACD-0548CA50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9F6A81-F3F7-3E91-062B-A27E08AA6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70" y="2097158"/>
            <a:ext cx="3783179" cy="2393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8AF27D-6CE3-B239-9549-C55FC4DF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0" y="4490637"/>
            <a:ext cx="3783179" cy="2128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FD1CF6-A110-58D7-E27A-34B937D72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97157"/>
            <a:ext cx="3783179" cy="2393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58094F-711C-FDEB-0F6B-D5D30FAC3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4490639"/>
            <a:ext cx="3783178" cy="212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8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8B0C38-F246-6B0F-A309-7F1E066D9B09}"/>
              </a:ext>
            </a:extLst>
          </p:cNvPr>
          <p:cNvSpPr txBox="1"/>
          <p:nvPr/>
        </p:nvSpPr>
        <p:spPr>
          <a:xfrm>
            <a:off x="730093" y="1909527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테이블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79BA5-E28A-537F-76BF-33509EFAA8F1}"/>
              </a:ext>
            </a:extLst>
          </p:cNvPr>
          <p:cNvSpPr txBox="1"/>
          <p:nvPr/>
        </p:nvSpPr>
        <p:spPr>
          <a:xfrm>
            <a:off x="6418477" y="176397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테이블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770D7-2E76-B720-BB5D-45074763516B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Update (</a:t>
            </a:r>
            <a:r>
              <a:rPr lang="ko-KR" altLang="en-US" sz="2000" b="1" dirty="0"/>
              <a:t>수정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D6740D-9526-9AFA-B497-2B41F1027F8A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51CA69A-91F5-F17E-C0AF-645E8F3DB276}"/>
              </a:ext>
            </a:extLst>
          </p:cNvPr>
          <p:cNvCxnSpPr>
            <a:cxnSpLocks/>
          </p:cNvCxnSpPr>
          <p:nvPr/>
        </p:nvCxnSpPr>
        <p:spPr>
          <a:xfrm>
            <a:off x="4719781" y="3429000"/>
            <a:ext cx="137621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8136E0D-E286-FB2B-45A5-BFEACCAC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9DE784-E47B-38AB-ED59-16D7FBB6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83" y="2404699"/>
            <a:ext cx="3761873" cy="3680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9A589-EDAB-D25E-A040-DAFEA4017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85" y="2754653"/>
            <a:ext cx="3761873" cy="15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3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2AECC-6A13-4513-040C-02517112C037}"/>
              </a:ext>
            </a:extLst>
          </p:cNvPr>
          <p:cNvSpPr txBox="1"/>
          <p:nvPr/>
        </p:nvSpPr>
        <p:spPr>
          <a:xfrm>
            <a:off x="6702137" y="1522811"/>
            <a:ext cx="403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테이블에 있는 정보 삭제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BBB532-CB74-14F4-48B3-6EEAE0BB3B74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977CD-66FE-87BA-69CD-176284C96DA6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Delete (</a:t>
            </a:r>
            <a:r>
              <a:rPr lang="ko-KR" altLang="en-US" sz="2000" b="1" dirty="0"/>
              <a:t>삭제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97DC3-E144-1051-E9F6-CFD802E16343}"/>
              </a:ext>
            </a:extLst>
          </p:cNvPr>
          <p:cNvSpPr txBox="1"/>
          <p:nvPr/>
        </p:nvSpPr>
        <p:spPr>
          <a:xfrm>
            <a:off x="730092" y="1909527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테이블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B8ED609-8A21-AFDB-954F-1BEE7CBC361D}"/>
              </a:ext>
            </a:extLst>
          </p:cNvPr>
          <p:cNvCxnSpPr>
            <a:cxnSpLocks/>
          </p:cNvCxnSpPr>
          <p:nvPr/>
        </p:nvCxnSpPr>
        <p:spPr>
          <a:xfrm flipV="1">
            <a:off x="5089236" y="3422072"/>
            <a:ext cx="1243446" cy="692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62FA24A-8D37-E170-B8E5-2CB42824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4B9E20D-CD7E-FDAA-9935-F330A622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85" y="2754654"/>
            <a:ext cx="3761873" cy="15125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352977-24D1-A724-DEC6-73D94B23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60" y="2278859"/>
            <a:ext cx="3761873" cy="36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8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테이블에서 회원 이름의 성이 정인 사람을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AF6E66-7DD7-B14C-9B9F-182777C9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51" y="2485886"/>
            <a:ext cx="5958176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75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8816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결제 테이블에서 초과요금이 </a:t>
            </a:r>
            <a:r>
              <a:rPr lang="en-US" altLang="ko-KR" dirty="0"/>
              <a:t>0</a:t>
            </a:r>
            <a:r>
              <a:rPr lang="ko-KR" altLang="en-US" dirty="0"/>
              <a:t>원 이상 </a:t>
            </a:r>
            <a:r>
              <a:rPr lang="en-US" altLang="ko-KR" dirty="0"/>
              <a:t>1000</a:t>
            </a:r>
            <a:r>
              <a:rPr lang="ko-KR" altLang="en-US" dirty="0"/>
              <a:t>원 이하인 대여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검색하시오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664583-726D-FA18-4CB3-002DF5C4BE9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64F49-653F-96E0-CF5C-1C5F9A8C83B1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49EA28-843C-613E-09B8-ED437CB4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25D766-1051-B82E-6873-DFC3D56ED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19" y="2435548"/>
            <a:ext cx="7734990" cy="33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93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번호가 </a:t>
            </a:r>
            <a:r>
              <a:rPr lang="en-US" altLang="ko-KR" dirty="0"/>
              <a:t>5</a:t>
            </a:r>
            <a:r>
              <a:rPr lang="ko-KR" altLang="en-US" dirty="0"/>
              <a:t>인 회원이 자전거를 대여한 시간을 </a:t>
            </a:r>
            <a:r>
              <a:rPr lang="ko-KR" altLang="en-US" dirty="0" err="1"/>
              <a:t>구하시오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067E7F-05C6-C3F2-1405-9024A6A91EDC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BEA01-E2A9-8F22-909B-4C6237C5FD2E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5AC8FFC-C9B6-1519-A92B-7BD3D420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F4D2E0-08FD-FB4D-4C36-300D4D86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63" y="2575799"/>
            <a:ext cx="6092537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30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15434A-3BDE-F665-667D-4CD91A8E8992}"/>
              </a:ext>
            </a:extLst>
          </p:cNvPr>
          <p:cNvSpPr txBox="1"/>
          <p:nvPr/>
        </p:nvSpPr>
        <p:spPr>
          <a:xfrm>
            <a:off x="3602181" y="1838035"/>
            <a:ext cx="481214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0" dirty="0"/>
              <a:t>THANK</a:t>
            </a:r>
          </a:p>
          <a:p>
            <a:pPr algn="ctr"/>
            <a:r>
              <a:rPr lang="en-US" altLang="ko-KR" sz="10500" dirty="0"/>
              <a:t>YOU</a:t>
            </a:r>
            <a:endParaRPr lang="ko-KR" altLang="en-US" sz="105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9E6B2A-E646-7C1E-A752-BA00B593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05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908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자전거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자전거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ko-KR" altLang="en-US" dirty="0"/>
              <a:t> </a:t>
            </a:r>
            <a:r>
              <a:rPr lang="en-US" altLang="ko-KR" baseline="30000" dirty="0"/>
              <a:t>primary 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공급회사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</a:t>
            </a:r>
            <a:r>
              <a:rPr lang="ko-KR" altLang="en-US" baseline="30000" dirty="0"/>
              <a:t> </a:t>
            </a:r>
            <a:r>
              <a:rPr lang="en-US" altLang="ko-KR" baseline="30000" dirty="0"/>
              <a:t>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자전거 엔티티 안에 자전거 모델</a:t>
            </a:r>
            <a:r>
              <a:rPr lang="en-US" altLang="ko-KR" dirty="0"/>
              <a:t>, </a:t>
            </a:r>
            <a:r>
              <a:rPr lang="ko-KR" altLang="en-US" dirty="0"/>
              <a:t>제조사</a:t>
            </a:r>
            <a:r>
              <a:rPr lang="en-US" altLang="ko-KR" dirty="0"/>
              <a:t>, </a:t>
            </a:r>
            <a:r>
              <a:rPr lang="ko-KR" altLang="en-US" dirty="0" err="1"/>
              <a:t>제조년도</a:t>
            </a:r>
            <a:r>
              <a:rPr lang="en-US" altLang="ko-KR" dirty="0"/>
              <a:t>, </a:t>
            </a:r>
            <a:r>
              <a:rPr lang="ko-KR" altLang="en-US" dirty="0"/>
              <a:t>대여가능여부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2402016" y="3600743"/>
            <a:ext cx="6086745" cy="3167999"/>
            <a:chOff x="2628599" y="2613363"/>
            <a:chExt cx="5750402" cy="335246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1" y="3990976"/>
              <a:ext cx="902536" cy="5651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5893638" y="4273552"/>
              <a:ext cx="1180440" cy="11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 flipH="1">
              <a:off x="5310189" y="4556127"/>
              <a:ext cx="132181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  <a:stCxn id="11" idx="4"/>
              <a:endCxn id="4" idx="0"/>
            </p:cNvCxnSpPr>
            <p:nvPr/>
          </p:nvCxnSpPr>
          <p:spPr>
            <a:xfrm>
              <a:off x="5435323" y="3242013"/>
              <a:ext cx="7047" cy="7489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604962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자전거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657726" y="2613363"/>
              <a:ext cx="155519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자전거 모델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657726" y="5337177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/>
                <a:t>제조년도</a:t>
              </a:r>
              <a:endParaRPr lang="ko-KR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E3CFF3-6997-AECA-A388-DF35F73F783C}"/>
                </a:ext>
              </a:extLst>
            </p:cNvPr>
            <p:cNvSpPr/>
            <p:nvPr/>
          </p:nvSpPr>
          <p:spPr>
            <a:xfrm>
              <a:off x="7074076" y="4067175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제조사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AB0118-9A57-3A5F-C9BA-D00DDDFEA5D2}"/>
                </a:ext>
              </a:extLst>
            </p:cNvPr>
            <p:cNvCxnSpPr>
              <a:cxnSpLocks/>
              <a:endCxn id="15" idx="7"/>
            </p:cNvCxnSpPr>
            <p:nvPr/>
          </p:nvCxnSpPr>
          <p:spPr>
            <a:xfrm flipH="1">
              <a:off x="4260112" y="4554134"/>
              <a:ext cx="730988" cy="815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2817017" y="5288790"/>
              <a:ext cx="1690691" cy="55128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대여가능여부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5540561-6735-CC39-2986-52C8A6ED353B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5900738" y="4556127"/>
              <a:ext cx="1519234" cy="776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6A3B1FD-13CF-6799-429C-0C7D4C2D30A8}"/>
                </a:ext>
              </a:extLst>
            </p:cNvPr>
            <p:cNvSpPr/>
            <p:nvPr/>
          </p:nvSpPr>
          <p:spPr>
            <a:xfrm>
              <a:off x="6617490" y="5332413"/>
              <a:ext cx="160496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공급회사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F9518-8C35-C84D-3585-4A1DD565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고장신고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고장신고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회원 </a:t>
            </a:r>
            <a:r>
              <a:rPr lang="en-US" altLang="ko-KR" u="dashLongHeavy" dirty="0"/>
              <a:t>ID</a:t>
            </a:r>
            <a:r>
              <a:rPr lang="ko-KR" altLang="en-US" dirty="0"/>
              <a:t>와 </a:t>
            </a:r>
            <a:r>
              <a:rPr lang="ko-KR" altLang="en-US" u="dashLongHeavy" dirty="0"/>
              <a:t>자전거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</a:t>
            </a:r>
            <a:r>
              <a:rPr lang="en-US" altLang="ko-KR" dirty="0"/>
              <a:t>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고장신고 엔티티 안에 고장 내용</a:t>
            </a:r>
            <a:r>
              <a:rPr lang="en-US" altLang="ko-KR" dirty="0"/>
              <a:t>,  </a:t>
            </a:r>
            <a:r>
              <a:rPr lang="ko-KR" altLang="en-US" dirty="0"/>
              <a:t>고장 신고 일시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2270341" y="3487052"/>
            <a:ext cx="5680537" cy="3102445"/>
            <a:chOff x="2628599" y="2651124"/>
            <a:chExt cx="5572361" cy="32830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7"/>
              <a:ext cx="1147614" cy="661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고장 신고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  <a:endCxn id="13" idx="2"/>
            </p:cNvCxnSpPr>
            <p:nvPr/>
          </p:nvCxnSpPr>
          <p:spPr>
            <a:xfrm>
              <a:off x="6138714" y="4321648"/>
              <a:ext cx="7575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>
              <a:off x="5564908" y="4652320"/>
              <a:ext cx="35792" cy="5403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60496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고장신고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회원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48237" y="5192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자전거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E3CFF3-6997-AECA-A388-DF35F73F783C}"/>
                </a:ext>
              </a:extLst>
            </p:cNvPr>
            <p:cNvSpPr/>
            <p:nvPr/>
          </p:nvSpPr>
          <p:spPr>
            <a:xfrm>
              <a:off x="6896252" y="4050828"/>
              <a:ext cx="1304708" cy="54164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고장 내용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AB0118-9A57-3A5F-C9BA-D00DDDFEA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9453" y="4642633"/>
              <a:ext cx="731647" cy="7208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3298920" y="5305567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고장 신고 일시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4617C-1BB4-351F-4D20-94FFCD6A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2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61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공급 회사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공급회사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공급 회사 엔티티 안에 공급회사명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주소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1394709" y="3256914"/>
            <a:ext cx="5862034" cy="3236793"/>
            <a:chOff x="2628599" y="2635018"/>
            <a:chExt cx="5750402" cy="34252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공급 회사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55785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공급회사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823321" y="2635018"/>
              <a:ext cx="151665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공급회사명</a:t>
              </a:r>
              <a:endParaRPr lang="ko-KR" altLang="en-US" sz="1400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이메일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E3CFF3-6997-AECA-A388-DF35F73F783C}"/>
                </a:ext>
              </a:extLst>
            </p:cNvPr>
            <p:cNvSpPr/>
            <p:nvPr/>
          </p:nvSpPr>
          <p:spPr>
            <a:xfrm>
              <a:off x="7074076" y="4067175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연락처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AB0118-9A57-3A5F-C9BA-D00DDDFEA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775" y="4781550"/>
              <a:ext cx="695325" cy="6953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3057525" y="5431631"/>
              <a:ext cx="160496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주소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0B39E9-973E-0E57-F3C1-D462CDC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6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2378</Words>
  <Application>Microsoft Office PowerPoint</Application>
  <PresentationFormat>와이드스크린</PresentationFormat>
  <Paragraphs>948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Pretendard</vt:lpstr>
      <vt:lpstr>Pretendard Black</vt:lpstr>
      <vt:lpstr>맑은 고딕</vt:lpstr>
      <vt:lpstr>Arial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안호영</cp:lastModifiedBy>
  <cp:revision>29</cp:revision>
  <dcterms:created xsi:type="dcterms:W3CDTF">2023-04-24T02:25:46Z</dcterms:created>
  <dcterms:modified xsi:type="dcterms:W3CDTF">2024-06-09T07:47:18Z</dcterms:modified>
</cp:coreProperties>
</file>